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1310" r:id="rId3"/>
    <p:sldId id="1311" r:id="rId4"/>
    <p:sldId id="1312" r:id="rId5"/>
    <p:sldId id="1313" r:id="rId6"/>
    <p:sldId id="1314" r:id="rId7"/>
    <p:sldId id="1315" r:id="rId8"/>
    <p:sldId id="1316" r:id="rId9"/>
    <p:sldId id="131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encoding="windows-1251"/>
  <p:clrMru>
    <a:srgbClr val="FF0066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89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9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F0E7760-D00B-4519-BEAB-0BA7B6710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863A-CC7A-47F1-9074-6A91DB704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CD4-BE79-4CD8-B32E-DA9959540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394D-50B8-498A-BD2E-8B1458D50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18A7-6033-428C-A417-860FDD523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07E6-F60D-4737-A763-B78F37A8A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6389-896D-45E1-A700-AF47755AF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EF97-21ED-4BBE-A98F-5ED12DB3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14D1-050E-4618-9A58-8FD2BBCA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B7A5-ABFB-4378-9704-5B5ABE161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C1DD-4DC6-4369-BCDE-664720D08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776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6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6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6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6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6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77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79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9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9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9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222F90F2-1D09-49DB-9680-EBCFAAC36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9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Природные ресурсы Русской равнины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3429000"/>
            <a:ext cx="6400800" cy="982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Проблемы рационального использования природных ресурсов</a:t>
            </a:r>
          </a:p>
        </p:txBody>
      </p:sp>
      <p:pic>
        <p:nvPicPr>
          <p:cNvPr id="105476" name="Picture 4" descr="насос неф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4797425"/>
            <a:ext cx="2341562" cy="187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77" name="Picture 5" descr="gr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797425"/>
            <a:ext cx="2395538" cy="179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78" name="Picture 6" descr="dob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868863"/>
            <a:ext cx="2395537" cy="179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79" name="Picture 7" descr="nat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42888"/>
            <a:ext cx="2160587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80" name="Picture 8" descr="arb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260350"/>
            <a:ext cx="2147898" cy="1610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81" name="Picture 9" descr="res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188913"/>
            <a:ext cx="2178050" cy="163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82" name="Text Box 5"/>
          <p:cNvSpPr txBox="1">
            <a:spLocks noChangeArrowheads="1"/>
          </p:cNvSpPr>
          <p:nvPr/>
        </p:nvSpPr>
        <p:spPr bwMode="auto">
          <a:xfrm>
            <a:off x="1071563" y="4143375"/>
            <a:ext cx="6643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latin typeface="Arial" charset="0"/>
              </a:rPr>
              <a:t>Урок географии в 8 классе</a:t>
            </a:r>
          </a:p>
          <a:p>
            <a:pPr algn="ctr"/>
            <a:r>
              <a:rPr lang="ru-RU" sz="1200" b="1" i="1">
                <a:latin typeface="Arial" charset="0"/>
              </a:rPr>
              <a:t>Автор: Карезина Нина Валентиновна, учительница географии МОУ СОШ №5 города Светлого Калининградской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Природные ресурсы</a:t>
            </a:r>
          </a:p>
        </p:txBody>
      </p:sp>
      <p:sp>
        <p:nvSpPr>
          <p:cNvPr id="1198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минеральные</a:t>
            </a:r>
          </a:p>
          <a:p>
            <a:pPr eaLnBrk="1" hangingPunct="1">
              <a:defRPr/>
            </a:pPr>
            <a:r>
              <a:rPr lang="ru-RU" smtClean="0"/>
              <a:t>водные</a:t>
            </a:r>
          </a:p>
          <a:p>
            <a:pPr eaLnBrk="1" hangingPunct="1">
              <a:defRPr/>
            </a:pPr>
            <a:r>
              <a:rPr lang="ru-RU" smtClean="0"/>
              <a:t>агроклиматические</a:t>
            </a:r>
          </a:p>
          <a:p>
            <a:pPr eaLnBrk="1" hangingPunct="1">
              <a:defRPr/>
            </a:pPr>
            <a:r>
              <a:rPr lang="ru-RU" smtClean="0"/>
              <a:t>лесные</a:t>
            </a:r>
          </a:p>
          <a:p>
            <a:pPr eaLnBrk="1" hangingPunct="1">
              <a:defRPr/>
            </a:pPr>
            <a:r>
              <a:rPr lang="ru-RU" smtClean="0"/>
              <a:t>рекреационные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Минеральные  ресурсы</a:t>
            </a:r>
          </a:p>
        </p:txBody>
      </p:sp>
      <p:sp>
        <p:nvSpPr>
          <p:cNvPr id="161587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9974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КМА</a:t>
            </a:r>
          </a:p>
          <a:p>
            <a:pPr eaLnBrk="1" hangingPunct="1">
              <a:defRPr/>
            </a:pPr>
            <a:r>
              <a:rPr lang="ru-RU" smtClean="0"/>
              <a:t>Уголь бурый и каменный</a:t>
            </a:r>
          </a:p>
          <a:p>
            <a:pPr eaLnBrk="1" hangingPunct="1">
              <a:defRPr/>
            </a:pPr>
            <a:r>
              <a:rPr lang="ru-RU" smtClean="0"/>
              <a:t>Нефть</a:t>
            </a:r>
          </a:p>
          <a:p>
            <a:pPr eaLnBrk="1" hangingPunct="1">
              <a:defRPr/>
            </a:pPr>
            <a:r>
              <a:rPr lang="ru-RU" smtClean="0"/>
              <a:t>Бокситы</a:t>
            </a:r>
          </a:p>
          <a:p>
            <a:pPr eaLnBrk="1" hangingPunct="1">
              <a:defRPr/>
            </a:pPr>
            <a:r>
              <a:rPr lang="ru-RU" smtClean="0"/>
              <a:t>Поваренная соль</a:t>
            </a:r>
          </a:p>
          <a:p>
            <a:pPr eaLnBrk="1" hangingPunct="1">
              <a:defRPr/>
            </a:pPr>
            <a:r>
              <a:rPr lang="ru-RU" smtClean="0"/>
              <a:t>Алмазы</a:t>
            </a:r>
          </a:p>
          <a:p>
            <a:pPr eaLnBrk="1" hangingPunct="1">
              <a:defRPr/>
            </a:pPr>
            <a:r>
              <a:rPr lang="ru-RU" smtClean="0"/>
              <a:t>Апатиты и фосфориты</a:t>
            </a:r>
          </a:p>
        </p:txBody>
      </p:sp>
      <p:sp>
        <p:nvSpPr>
          <p:cNvPr id="1615877" name="AutoShape 5"/>
          <p:cNvSpPr>
            <a:spLocks noChangeArrowheads="1"/>
          </p:cNvSpPr>
          <p:nvPr/>
        </p:nvSpPr>
        <p:spPr bwMode="auto">
          <a:xfrm>
            <a:off x="539750" y="5734050"/>
            <a:ext cx="7561263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каждого вида полезных ископаемых </a:t>
            </a:r>
          </a:p>
          <a:p>
            <a:pPr algn="ctr">
              <a:defRPr/>
            </a:pPr>
            <a:r>
              <a:rPr lang="ru-RU" sz="2400" b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укажите их географию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1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1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1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1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1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1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1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1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1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1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1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1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1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1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74" grpId="0"/>
      <p:bldP spid="1615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Водные ресурсы</a:t>
            </a:r>
          </a:p>
        </p:txBody>
      </p:sp>
      <p:sp>
        <p:nvSpPr>
          <p:cNvPr id="1616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16900" name="Picture 4" descr="475eedea6ca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713788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6901" name="Picture 5" descr="PH09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77925"/>
            <a:ext cx="8599488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6902" name="Picture 6" descr="Жигулёвская ГЭ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6903" name="Picture 7" descr="квант по главной улице Росс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89038" y="0"/>
            <a:ext cx="103330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8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Агроклиматические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6179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17924" name="Picture 4" descr="4793788394c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25" name="Picture 5" descr="Подсолнеч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60475" y="0"/>
            <a:ext cx="10404475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26" name="Picture 6" descr="Стадо ко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28675" y="0"/>
            <a:ext cx="9972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27" name="Picture 7" descr="Отара ове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89038" y="0"/>
            <a:ext cx="1033303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1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1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1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Лесные ресурсы</a:t>
            </a:r>
          </a:p>
        </p:txBody>
      </p:sp>
      <p:sp>
        <p:nvSpPr>
          <p:cNvPr id="16189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18948" name="Picture 4" descr="Ком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949" name="Picture 5" descr="Ко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6013" y="0"/>
            <a:ext cx="102600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950" name="Picture 6" descr="4758a2688fe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1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1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Рекреационные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6199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Карелия</a:t>
            </a:r>
          </a:p>
          <a:p>
            <a:pPr eaLnBrk="1" hangingPunct="1">
              <a:defRPr/>
            </a:pPr>
            <a:r>
              <a:rPr lang="ru-RU" smtClean="0"/>
              <a:t>Валдай</a:t>
            </a:r>
          </a:p>
          <a:p>
            <a:pPr eaLnBrk="1" hangingPunct="1">
              <a:defRPr/>
            </a:pPr>
            <a:r>
              <a:rPr lang="ru-RU" smtClean="0"/>
              <a:t>Волга</a:t>
            </a:r>
          </a:p>
          <a:p>
            <a:pPr eaLnBrk="1" hangingPunct="1">
              <a:defRPr/>
            </a:pPr>
            <a:r>
              <a:rPr lang="ru-RU" smtClean="0"/>
              <a:t>Древнерусские города</a:t>
            </a:r>
          </a:p>
          <a:p>
            <a:pPr eaLnBrk="1" hangingPunct="1">
              <a:defRPr/>
            </a:pPr>
            <a:r>
              <a:rPr lang="ru-RU" smtClean="0"/>
              <a:t>Золотое кольцо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1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1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1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1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200" b="1" smtClean="0"/>
              <a:t>Проблемы рационального использования природных ресурсов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1620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Какие территории Руской равнины наиболее изменены человеком?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Какие меры  применяются для сохранения естественных ландшафтов?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См. стр. 160-161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66"/>
                </a:solidFill>
              </a:rPr>
              <a:t>Домашнее задание</a:t>
            </a:r>
          </a:p>
        </p:txBody>
      </p:sp>
      <p:sp>
        <p:nvSpPr>
          <p:cNvPr id="1622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§ 29.</a:t>
            </a:r>
          </a:p>
          <a:p>
            <a:pPr eaLnBrk="1" hangingPunct="1">
              <a:defRPr/>
            </a:pPr>
            <a:r>
              <a:rPr lang="ru-RU" smtClean="0"/>
              <a:t>Вопросы и задания на стр. 161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2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8" grpId="0"/>
    </p:bldLst>
  </p:timing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47</TotalTime>
  <Words>107</Words>
  <Application>Microsoft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Граница</vt:lpstr>
      <vt:lpstr>Природные ресурсы Русской равнины</vt:lpstr>
      <vt:lpstr>Природные ресурсы</vt:lpstr>
      <vt:lpstr>Минеральные  ресурсы</vt:lpstr>
      <vt:lpstr>Водные ресурсы</vt:lpstr>
      <vt:lpstr>Агроклиматические </vt:lpstr>
      <vt:lpstr>Лесные ресурсы</vt:lpstr>
      <vt:lpstr>Рекреационные </vt:lpstr>
      <vt:lpstr> Проблемы рационального использования природных ресурсов 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 Русской равнины</dc:title>
  <dc:creator>Нина Валентиновна</dc:creator>
  <cp:lastModifiedBy>Comp</cp:lastModifiedBy>
  <cp:revision>7</cp:revision>
  <cp:lastPrinted>1601-01-01T00:00:00Z</cp:lastPrinted>
  <dcterms:created xsi:type="dcterms:W3CDTF">2008-01-21T22:23:35Z</dcterms:created>
  <dcterms:modified xsi:type="dcterms:W3CDTF">2009-06-09T17:20:16Z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