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6" r:id="rId6"/>
    <p:sldId id="264" r:id="rId7"/>
    <p:sldId id="260" r:id="rId8"/>
    <p:sldId id="261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7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9253-A94E-429B-BB82-DFAA7DF67AA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4345-187D-49CE-8BE3-C78C5F3FA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9253-A94E-429B-BB82-DFAA7DF67AA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4345-187D-49CE-8BE3-C78C5F3FA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9253-A94E-429B-BB82-DFAA7DF67AA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4345-187D-49CE-8BE3-C78C5F3FA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9253-A94E-429B-BB82-DFAA7DF67AA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4345-187D-49CE-8BE3-C78C5F3FA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9253-A94E-429B-BB82-DFAA7DF67AA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4345-187D-49CE-8BE3-C78C5F3FA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9253-A94E-429B-BB82-DFAA7DF67AA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4345-187D-49CE-8BE3-C78C5F3FA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9253-A94E-429B-BB82-DFAA7DF67AA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4345-187D-49CE-8BE3-C78C5F3FA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9253-A94E-429B-BB82-DFAA7DF67AA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4345-187D-49CE-8BE3-C78C5F3FA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9253-A94E-429B-BB82-DFAA7DF67AA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4345-187D-49CE-8BE3-C78C5F3FA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9253-A94E-429B-BB82-DFAA7DF67AA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4345-187D-49CE-8BE3-C78C5F3FA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9253-A94E-429B-BB82-DFAA7DF67AA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4345-187D-49CE-8BE3-C78C5F3FA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9253-A94E-429B-BB82-DFAA7DF67AA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14345-187D-49CE-8BE3-C78C5F3FA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7" name="WordArt 3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0" y="285728"/>
            <a:ext cx="9144000" cy="62151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rtl="0"/>
            <a:r>
              <a:rPr lang="ru-RU" sz="9600" b="1" kern="10" spc="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Леса </a:t>
            </a:r>
          </a:p>
          <a:p>
            <a:pPr algn="ctr" rtl="0"/>
            <a:r>
              <a:rPr lang="ru-RU" sz="9600" b="1" kern="10" spc="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России</a:t>
            </a:r>
            <a:endParaRPr lang="ru-RU" sz="9600" b="1" kern="10" spc="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4000504"/>
            <a:ext cx="286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Урок географии  в 8 классе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7266140"/>
        </p:xfrm>
        <a:graphic>
          <a:graphicData uri="http://schemas.openxmlformats.org/drawingml/2006/table">
            <a:tbl>
              <a:tblPr/>
              <a:tblGrid>
                <a:gridCol w="2715632"/>
                <a:gridCol w="3496034"/>
                <a:gridCol w="2932334"/>
              </a:tblGrid>
              <a:tr h="634244">
                <a:tc>
                  <a:txBody>
                    <a:bodyPr/>
                    <a:lstStyle/>
                    <a:p>
                      <a:pPr marL="59690" marR="501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Природные</a:t>
                      </a:r>
                      <a:r>
                        <a:rPr lang="ru-RU" sz="2000" b="1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b="1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компо­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ненты</a:t>
                      </a: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1416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Восточно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Европейская </a:t>
                      </a:r>
                      <a:r>
                        <a:rPr lang="ru-RU" sz="2000" b="1" spc="2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2000" b="1" spc="2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Русская</a:t>
                      </a:r>
                      <a:r>
                        <a:rPr lang="ru-RU" sz="2000" b="1" spc="2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) </a:t>
                      </a:r>
                      <a:r>
                        <a:rPr lang="ru-RU" sz="2000" b="1" spc="2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равнина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84455" indent="1073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Дальний</a:t>
                      </a:r>
                      <a:r>
                        <a:rPr lang="ru-RU" sz="2000" b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b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Восток </a:t>
                      </a:r>
                      <a:r>
                        <a:rPr lang="ru-RU" sz="2000" b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2000" b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Уссурийская</a:t>
                      </a:r>
                      <a:r>
                        <a:rPr lang="ru-RU" sz="2000" b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b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тайга</a:t>
                      </a:r>
                      <a:r>
                        <a:rPr lang="ru-RU" sz="2000" b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)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7236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Почвы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indent="-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Дерново</a:t>
                      </a:r>
                      <a:r>
                        <a:rPr lang="ru-RU" sz="2000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ru-RU" sz="2000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подзолистые</a:t>
                      </a:r>
                      <a:r>
                        <a:rPr lang="ru-RU" sz="2000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серые </a:t>
                      </a:r>
                      <a:r>
                        <a:rPr lang="ru-RU" sz="2000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лесные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Бурые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лесные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8421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Растительность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4290"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Ель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сосна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дуб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липа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ореш</a:t>
                      </a:r>
                      <a:r>
                        <a:rPr lang="ru-RU" sz="2000" spc="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ник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береза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клен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рябина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граб</a:t>
                      </a:r>
                      <a:r>
                        <a:rPr lang="ru-RU" sz="20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бук</a:t>
                      </a:r>
                      <a:r>
                        <a:rPr lang="ru-RU" sz="2000" spc="2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)</a:t>
                      </a: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320" indent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Монгольский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дуб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мань</a:t>
                      </a:r>
                      <a:r>
                        <a:rPr lang="ru-RU" sz="2000" spc="2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чжурский</a:t>
                      </a:r>
                      <a:r>
                        <a:rPr lang="ru-RU" sz="2000" spc="2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spc="2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клен</a:t>
                      </a:r>
                      <a:r>
                        <a:rPr lang="ru-RU" sz="2000" spc="2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2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лист</a:t>
                      </a:r>
                      <a:r>
                        <a:rPr lang="ru-RU" sz="2000" spc="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венница</a:t>
                      </a:r>
                      <a:r>
                        <a:rPr lang="ru-RU" sz="2000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ель</a:t>
                      </a:r>
                      <a:r>
                        <a:rPr lang="ru-RU" sz="2000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береза</a:t>
                      </a:r>
                      <a:r>
                        <a:rPr lang="ru-RU" sz="2000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осина</a:t>
                      </a:r>
                      <a:r>
                        <a:rPr lang="ru-RU" sz="2000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амурский</a:t>
                      </a:r>
                      <a:r>
                        <a:rPr lang="ru-RU" sz="2000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бархат</a:t>
                      </a:r>
                      <a:r>
                        <a:rPr lang="ru-RU" sz="2000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корейские</a:t>
                      </a:r>
                      <a:r>
                        <a:rPr lang="ru-RU" sz="20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лианы</a:t>
                      </a:r>
                      <a:r>
                        <a:rPr lang="ru-RU" sz="20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2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кедр</a:t>
                      </a: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3632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Животный</a:t>
                      </a:r>
                      <a:r>
                        <a:rPr lang="ru-RU" sz="20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мир</a:t>
                      </a: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7160"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Европейская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косуля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зубр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хорек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норка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дятлы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благородный</a:t>
                      </a:r>
                      <a:r>
                        <a:rPr lang="ru-RU" sz="2000" spc="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олень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волк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бобр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орешниковая</a:t>
                      </a:r>
                      <a:r>
                        <a:rPr lang="ru-RU" sz="20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соня</a:t>
                      </a: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Изюбрь</a:t>
                      </a:r>
                      <a:r>
                        <a:rPr lang="ru-RU" sz="20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пятнистый </a:t>
                      </a:r>
                      <a:r>
                        <a:rPr lang="ru-RU" sz="2000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олень</a:t>
                      </a:r>
                      <a:r>
                        <a:rPr lang="ru-RU" sz="2000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тигр</a:t>
                      </a:r>
                      <a:r>
                        <a:rPr lang="ru-RU" sz="2000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леопард</a:t>
                      </a:r>
                      <a:r>
                        <a:rPr lang="ru-RU" sz="2000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гималайский</a:t>
                      </a:r>
                      <a:r>
                        <a:rPr lang="ru-RU" sz="2000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медведь</a:t>
                      </a:r>
                      <a:r>
                        <a:rPr lang="ru-RU" sz="2000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4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харза</a:t>
                      </a:r>
                      <a:r>
                        <a:rPr lang="ru-RU" sz="2000" spc="4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</a:t>
                      </a:r>
                      <a:r>
                        <a:rPr lang="ru-RU" sz="2000" spc="4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утка</a:t>
                      </a:r>
                      <a:r>
                        <a:rPr lang="ru-RU" sz="2000" spc="4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ru-RU" sz="2000" spc="2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мандаринка</a:t>
                      </a:r>
                      <a:r>
                        <a:rPr lang="ru-RU" sz="2000" spc="2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2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райская </a:t>
                      </a:r>
                      <a:r>
                        <a:rPr lang="ru-RU" sz="20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мухоловка</a:t>
                      </a:r>
                      <a:r>
                        <a:rPr lang="ru-RU" sz="20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2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черепаха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94">
                <a:tc>
                  <a:txBody>
                    <a:bodyPr/>
                    <a:lstStyle/>
                    <a:p>
                      <a:pPr marL="2540" marR="374650" indent="-114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Хозяйственная </a:t>
                      </a:r>
                      <a:r>
                        <a:rPr lang="ru-RU" sz="2000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2000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человека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Земледелие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: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пшеница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рожь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зернобобовые</a:t>
                      </a:r>
                      <a:r>
                        <a:rPr lang="ru-RU" sz="20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лен</a:t>
                      </a:r>
                      <a:r>
                        <a:rPr lang="ru-RU" sz="20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карто</a:t>
                      </a:r>
                      <a:r>
                        <a:rPr lang="ru-RU" sz="2000" spc="-1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фель</a:t>
                      </a:r>
                      <a:r>
                        <a:rPr lang="ru-RU" sz="2000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ru-RU" sz="2000" spc="2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Животноводство</a:t>
                      </a:r>
                      <a:r>
                        <a:rPr lang="ru-RU" sz="2000" spc="2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: </a:t>
                      </a:r>
                      <a:r>
                        <a:rPr lang="ru-RU" sz="2000" spc="2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молочно</a:t>
                      </a:r>
                      <a:r>
                        <a:rPr lang="ru-RU" sz="2000" spc="2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ru-RU" sz="20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мясное</a:t>
                      </a:r>
                      <a:r>
                        <a:rPr lang="ru-RU" sz="20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свиноводство</a:t>
                      </a: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315" indent="-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Земледелие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: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пшеница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соя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сахарная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свекла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ru-RU" sz="20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Животноводство</a:t>
                      </a:r>
                      <a:r>
                        <a:rPr lang="ru-RU" sz="20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: </a:t>
                      </a:r>
                      <a:r>
                        <a:rPr lang="ru-RU" sz="2000" spc="2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зве</a:t>
                      </a:r>
                      <a:r>
                        <a:rPr lang="ru-RU" sz="2000" spc="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роводство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20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пантовое оленеводство</a:t>
                      </a: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27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r>
              <a:rPr lang="ru-RU" b="1" dirty="0"/>
              <a:t>§ 35. Выучить данные таблиц по характеристике лесов. </a:t>
            </a:r>
            <a:endParaRPr lang="ru-RU" b="1" dirty="0" smtClean="0"/>
          </a:p>
          <a:p>
            <a:r>
              <a:rPr lang="ru-RU" b="1" dirty="0" smtClean="0"/>
              <a:t>Подобрать </a:t>
            </a:r>
            <a:r>
              <a:rPr lang="ru-RU" b="1" dirty="0"/>
              <a:t>литературное описание леса.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203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3746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Почему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тундре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лесотундре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болот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хотя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осадков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вы­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падает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менее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300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lvl="0" indent="203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3746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Почему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тундре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растут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деревья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lvl="0" indent="203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3746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Почему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грибников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тундра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настоящий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lvl="0" indent="203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3746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Почему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тундре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преобладают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многолетние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растения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зимующие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снегом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lvl="0" indent="203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3746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Почему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снег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выпадающий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зимнее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время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тундре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предохраняет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почвы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грунт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промерзания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lvl="0" indent="203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3746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Почему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нарушенный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комплекс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тундры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восстанавливается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План изучения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Общая характеристика лесов России.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Типы лесов России и их характеристика:                  </a:t>
            </a:r>
          </a:p>
          <a:p>
            <a:pPr marL="514350" indent="-514350">
              <a:buNone/>
            </a:pPr>
            <a:r>
              <a:rPr lang="ru-RU" dirty="0"/>
              <a:t> </a:t>
            </a:r>
            <a:r>
              <a:rPr lang="ru-RU" dirty="0" smtClean="0"/>
              <a:t>       а) тайга</a:t>
            </a:r>
          </a:p>
          <a:p>
            <a:pPr marL="514350" indent="-514350">
              <a:buNone/>
            </a:pPr>
            <a:r>
              <a:rPr lang="ru-RU" dirty="0"/>
              <a:t> </a:t>
            </a:r>
            <a:r>
              <a:rPr lang="ru-RU" dirty="0" smtClean="0"/>
              <a:t>       б) смешанные и широколиственные леса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Общая характеристика лесов России.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Самая обширная, основная природная зона России - леса.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них приходится 60% площади России. Наряду с Канадой, </a:t>
            </a:r>
            <a:r>
              <a:rPr lang="ru-RU" dirty="0" smtClean="0"/>
              <a:t>Бразилией </a:t>
            </a:r>
            <a:r>
              <a:rPr lang="ru-RU" dirty="0"/>
              <a:t>и странами Северной Европы, Россия - величайшая лесная держава мира.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западе страны протяженность лесов 1000 км,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Дальнем Востоке -3000 км.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Тайга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19.08.08-0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2974" y="-500090"/>
            <a:ext cx="10998640" cy="7358090"/>
          </a:xfrm>
          <a:prstGeom prst="rect">
            <a:avLst/>
          </a:prstGeom>
        </p:spPr>
      </p:pic>
      <p:pic>
        <p:nvPicPr>
          <p:cNvPr id="15" name="Рисунок 14" descr="32490083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>
          <a:xfrm>
            <a:off x="-857289" y="-785842"/>
            <a:ext cx="11239579" cy="842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Тайга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0"/>
          <a:ext cx="9144001" cy="6915785"/>
        </p:xfrm>
        <a:graphic>
          <a:graphicData uri="http://schemas.openxmlformats.org/drawingml/2006/table">
            <a:tbl>
              <a:tblPr/>
              <a:tblGrid>
                <a:gridCol w="1696071"/>
                <a:gridCol w="2212266"/>
                <a:gridCol w="2589697"/>
                <a:gridCol w="2645967"/>
              </a:tblGrid>
              <a:tr h="673735">
                <a:tc>
                  <a:txBody>
                    <a:bodyPr/>
                    <a:lstStyle/>
                    <a:p>
                      <a:pPr marL="8890" indent="2286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Природные компоненты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Русская</a:t>
                      </a:r>
                      <a:r>
                        <a:rPr lang="ru-RU" sz="2400" b="1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400" b="1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равнина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Западная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Сибирь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Восточная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lang="ru-RU" sz="2000" b="1" spc="-1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Сибирь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024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Климат:</a:t>
                      </a:r>
                    </a:p>
                    <a:p>
                      <a:pPr marL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Тип</a:t>
                      </a:r>
                    </a:p>
                    <a:p>
                      <a:pPr marL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1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800" spc="-1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</a:p>
                    <a:p>
                      <a:pPr marL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Ти</a:t>
                      </a:r>
                      <a:endParaRPr lang="ru-RU" sz="1800" spc="-15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О=</a:t>
                      </a:r>
                    </a:p>
                    <a:p>
                      <a:pPr marL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Кувл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9855" indent="-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1168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74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8962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Воды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8713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Почвы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2133">
                <a:tc>
                  <a:txBody>
                    <a:bodyPr/>
                    <a:lstStyle/>
                    <a:p>
                      <a:pPr marL="4445" marR="1212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Растительность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 indent="-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8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120" indent="-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0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Животные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445" marR="25400" indent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4142">
                <a:tc>
                  <a:txBody>
                    <a:bodyPr/>
                    <a:lstStyle/>
                    <a:p>
                      <a:pPr marR="25400" indent="-114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Хозяйствен</a:t>
                      </a:r>
                      <a:r>
                        <a:rPr lang="ru-RU" sz="1800" spc="-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ная</a:t>
                      </a:r>
                      <a:r>
                        <a:rPr lang="ru-RU" sz="1800" spc="-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деятель</a:t>
                      </a: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ность</a:t>
                      </a: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чело</a:t>
                      </a:r>
                      <a:r>
                        <a:rPr lang="ru-RU" sz="1800" spc="-2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века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20320" indent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Тайга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701529"/>
                <a:gridCol w="2751584"/>
                <a:gridCol w="2127598"/>
                <a:gridCol w="2563289"/>
              </a:tblGrid>
              <a:tr h="673735">
                <a:tc>
                  <a:txBody>
                    <a:bodyPr/>
                    <a:lstStyle/>
                    <a:p>
                      <a:pPr marL="8890" indent="2286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Природные компоненты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Русская</a:t>
                      </a:r>
                      <a:r>
                        <a:rPr lang="ru-RU" sz="2400" b="1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400" b="1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равнина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Западная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Сибирь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Восточная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lang="ru-RU" sz="2000" b="1" spc="-1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Сибирь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024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Климат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9855" indent="-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Умеренно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-3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континен</a:t>
                      </a:r>
                      <a:r>
                        <a:rPr lang="ru-RU" sz="1800" spc="-5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тальный </a:t>
                      </a:r>
                      <a:r>
                        <a:rPr lang="ru-RU" sz="1800" spc="8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800" spc="8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&gt;1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1168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Континенталь</a:t>
                      </a:r>
                      <a:r>
                        <a:rPr lang="ru-RU" sz="1800" spc="-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ный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&gt;1 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74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2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Резко</a:t>
                      </a:r>
                      <a:r>
                        <a:rPr lang="ru-RU" sz="1800" spc="2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2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континен</a:t>
                      </a:r>
                      <a:r>
                        <a:rPr lang="ru-RU" sz="1800" spc="2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тальный</a:t>
                      </a:r>
                      <a:r>
                        <a:rPr lang="ru-RU" sz="1800" spc="2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2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макси</a:t>
                      </a:r>
                      <a:r>
                        <a:rPr lang="ru-RU" sz="1800" spc="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мальной</a:t>
                      </a:r>
                      <a:r>
                        <a:rPr lang="ru-RU" sz="1800" spc="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амплитудой</a:t>
                      </a:r>
                      <a:r>
                        <a:rPr lang="ru-RU" sz="1800" spc="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температур</a:t>
                      </a:r>
                      <a:r>
                        <a:rPr lang="ru-RU" sz="1800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суровой</a:t>
                      </a:r>
                      <a:r>
                        <a:rPr lang="ru-RU" sz="18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1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малоснежн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ой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зимой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&lt; 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8962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Воды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Болота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2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Болота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Вечная</a:t>
                      </a:r>
                      <a:r>
                        <a:rPr lang="ru-RU" sz="1800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мерзлота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8713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Почвы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5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Подзолистые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Подзолистые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Мерзлотно</a:t>
                      </a:r>
                      <a:r>
                        <a:rPr lang="ru-RU" sz="1800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ru-RU" sz="1800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таежные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2133">
                <a:tc>
                  <a:txBody>
                    <a:bodyPr/>
                    <a:lstStyle/>
                    <a:p>
                      <a:pPr marL="4445" marR="1212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Растительность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6830" indent="-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Темнохвойные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-3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поро</a:t>
                      </a:r>
                      <a:r>
                        <a:rPr lang="ru-RU" sz="1800" spc="-4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ды</a:t>
                      </a:r>
                      <a:r>
                        <a:rPr lang="ru-RU" sz="1800" spc="-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: </a:t>
                      </a:r>
                      <a:r>
                        <a:rPr lang="ru-RU" sz="1800" spc="-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ель</a:t>
                      </a:r>
                      <a:r>
                        <a:rPr lang="ru-RU" sz="1800" spc="-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пихта</a:t>
                      </a:r>
                      <a:r>
                        <a:rPr lang="ru-RU" sz="1800" spc="-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4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сосна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8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Ель</a:t>
                      </a:r>
                      <a:r>
                        <a:rPr lang="ru-RU" sz="1800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сосна</a:t>
                      </a:r>
                      <a:r>
                        <a:rPr lang="ru-RU" sz="1800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пихта</a:t>
                      </a:r>
                      <a:r>
                        <a:rPr lang="ru-RU" sz="1800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кедр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лиственни</a:t>
                      </a: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ца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120" indent="-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Светлохвойная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тай</a:t>
                      </a:r>
                      <a:r>
                        <a:rPr lang="ru-RU" sz="1800" spc="1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га</a:t>
                      </a:r>
                      <a:r>
                        <a:rPr lang="ru-RU" sz="18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: </a:t>
                      </a:r>
                      <a:r>
                        <a:rPr lang="ru-RU" sz="1800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лиственница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0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Животные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445" marR="25400" indent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Бурый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медведь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лось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рысь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белка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соболь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бурундук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волк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куница</a:t>
                      </a:r>
                      <a:r>
                        <a:rPr lang="ru-RU" sz="1800" spc="-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горностай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клест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дятел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глухарь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рябчик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4142">
                <a:tc>
                  <a:txBody>
                    <a:bodyPr/>
                    <a:lstStyle/>
                    <a:p>
                      <a:pPr marR="25400" indent="-114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1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Хозяйствен</a:t>
                      </a:r>
                      <a:r>
                        <a:rPr lang="ru-RU" sz="1800" spc="-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ная</a:t>
                      </a:r>
                      <a:r>
                        <a:rPr lang="ru-RU" sz="1800" spc="-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деятель</a:t>
                      </a: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ность</a:t>
                      </a: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5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чело</a:t>
                      </a:r>
                      <a:r>
                        <a:rPr lang="ru-RU" sz="1800" spc="-2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века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20320" indent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средней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северной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тайге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земледелие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-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очаговое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главное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на­правление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-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животноводство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Южная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тайга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-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рожь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лен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картофель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овощи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заливных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лугах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-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молочное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животноводство</a:t>
                      </a:r>
                      <a:r>
                        <a:rPr lang="ru-RU" sz="1800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Повсеместно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-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охота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пушной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промысел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сбор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орехов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ягод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заго</a:t>
                      </a:r>
                      <a:r>
                        <a:rPr lang="ru-RU" sz="1800" spc="-4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товка</a:t>
                      </a:r>
                      <a:r>
                        <a:rPr lang="ru-RU" sz="1800" spc="-4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800" spc="-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леса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Смешанные и широколиственные леса</a:t>
            </a:r>
            <a:endParaRPr lang="ru-RU" dirty="0"/>
          </a:p>
        </p:txBody>
      </p:sp>
      <p:pic>
        <p:nvPicPr>
          <p:cNvPr id="4" name="Содержимое 3" descr="4848441ca542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813"/>
          </a:xfrm>
        </p:spPr>
      </p:pic>
      <p:pic>
        <p:nvPicPr>
          <p:cNvPr id="5" name="Рисунок 4" descr="tree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берёз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45"/>
            <a:ext cx="9144000" cy="6823710"/>
          </a:xfrm>
          <a:prstGeom prst="rect">
            <a:avLst/>
          </a:prstGeom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391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644098" cy="723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/>
              <a:tblGrid>
                <a:gridCol w="2715632"/>
                <a:gridCol w="3496034"/>
                <a:gridCol w="2932334"/>
              </a:tblGrid>
              <a:tr h="634244">
                <a:tc>
                  <a:txBody>
                    <a:bodyPr/>
                    <a:lstStyle/>
                    <a:p>
                      <a:pPr marL="59690" marR="501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Природные</a:t>
                      </a:r>
                      <a:r>
                        <a:rPr lang="ru-RU" sz="2000" b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b="1" spc="15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компо</a:t>
                      </a:r>
                      <a:r>
                        <a:rPr lang="ru-RU" sz="2000" b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ненты</a:t>
                      </a: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14160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Восточно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Европейская </a:t>
                      </a:r>
                      <a:r>
                        <a:rPr lang="ru-RU" sz="2000" b="1" spc="2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2000" b="1" spc="2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Русская</a:t>
                      </a:r>
                      <a:r>
                        <a:rPr lang="ru-RU" sz="2000" b="1" spc="2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) </a:t>
                      </a:r>
                      <a:r>
                        <a:rPr lang="ru-RU" sz="2000" b="1" spc="2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равнина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84455" indent="1073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Дальний</a:t>
                      </a:r>
                      <a:r>
                        <a:rPr lang="ru-RU" sz="2000" b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b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Восток </a:t>
                      </a:r>
                      <a:r>
                        <a:rPr lang="ru-RU" sz="2000" b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2000" b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Уссурийская</a:t>
                      </a:r>
                      <a:r>
                        <a:rPr lang="ru-RU" sz="2000" b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b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тайга</a:t>
                      </a:r>
                      <a:r>
                        <a:rPr lang="ru-RU" sz="2000" b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)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7236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Почвы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indent="-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8421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Растительность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4290"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320" indent="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3632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Животный</a:t>
                      </a:r>
                      <a:r>
                        <a:rPr lang="ru-RU" sz="20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2000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мир</a:t>
                      </a: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7160"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indent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8194">
                <a:tc>
                  <a:txBody>
                    <a:bodyPr/>
                    <a:lstStyle/>
                    <a:p>
                      <a:pPr marL="2540" marR="374650" indent="-114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Хозяйственная </a:t>
                      </a:r>
                      <a:r>
                        <a:rPr lang="ru-RU" sz="2000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2000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человека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315" indent="-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27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437</Words>
  <Application>Microsoft Office PowerPoint</Application>
  <PresentationFormat>Экран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Леса  России</vt:lpstr>
      <vt:lpstr>Повторение</vt:lpstr>
      <vt:lpstr>План изучения темы</vt:lpstr>
      <vt:lpstr> Общая характеристика лесов России. </vt:lpstr>
      <vt:lpstr> Тайга </vt:lpstr>
      <vt:lpstr> Тайга </vt:lpstr>
      <vt:lpstr> Тайга </vt:lpstr>
      <vt:lpstr>Смешанные и широколиственные леса</vt:lpstr>
      <vt:lpstr>Слайд 9</vt:lpstr>
      <vt:lpstr>Слайд 10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Леса  России</dc:title>
  <dc:creator>Нина Валентиновна</dc:creator>
  <cp:lastModifiedBy>Нина Валентиновна</cp:lastModifiedBy>
  <cp:revision>38</cp:revision>
  <dcterms:created xsi:type="dcterms:W3CDTF">2009-01-27T19:00:20Z</dcterms:created>
  <dcterms:modified xsi:type="dcterms:W3CDTF">2009-12-14T11:44:46Z</dcterms:modified>
</cp:coreProperties>
</file>