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</p:sldMasterIdLst>
  <p:sldIdLst>
    <p:sldId id="256" r:id="rId3"/>
    <p:sldId id="263" r:id="rId4"/>
    <p:sldId id="257" r:id="rId5"/>
    <p:sldId id="258" r:id="rId6"/>
    <p:sldId id="272" r:id="rId7"/>
    <p:sldId id="261" r:id="rId8"/>
    <p:sldId id="266" r:id="rId9"/>
    <p:sldId id="273" r:id="rId10"/>
    <p:sldId id="262" r:id="rId11"/>
    <p:sldId id="264" r:id="rId12"/>
    <p:sldId id="265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30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BA99-1E82-4685-8735-2169E94C0CA8}" type="doc">
      <dgm:prSet loTypeId="urn:microsoft.com/office/officeart/2005/8/layout/orgChart1" loCatId="hierarchy" qsTypeId="urn:microsoft.com/office/officeart/2005/8/quickstyle/simple3" qsCatId="simple" csTypeId="urn:microsoft.com/office/officeart/2005/8/colors/accent1_3" csCatId="accent1" phldr="1"/>
      <dgm:spPr/>
    </dgm:pt>
    <dgm:pt modelId="{816C0ED7-9BF3-4756-92AB-D671B1ADF8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Рельеф и полезные ископаемые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A96E458-5742-4D75-BDE6-C78F8EAE11B7}" type="parTrans" cxnId="{87DC3F4A-77C8-4E90-94AA-AAB84B074764}">
      <dgm:prSet/>
      <dgm:spPr/>
      <dgm:t>
        <a:bodyPr/>
        <a:lstStyle/>
        <a:p>
          <a:endParaRPr lang="ru-RU" sz="2000"/>
        </a:p>
      </dgm:t>
    </dgm:pt>
    <dgm:pt modelId="{0575C549-B802-4577-9C06-3667F6E47490}" type="sibTrans" cxnId="{87DC3F4A-77C8-4E90-94AA-AAB84B074764}">
      <dgm:prSet/>
      <dgm:spPr/>
      <dgm:t>
        <a:bodyPr/>
        <a:lstStyle/>
        <a:p>
          <a:endParaRPr lang="ru-RU" sz="2000"/>
        </a:p>
      </dgm:t>
    </dgm:pt>
    <dgm:pt modelId="{16970005-AFD7-4726-852B-B0A13D9752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Общие особенности  рельефа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6FA26083-EA04-4D6B-B228-A76A10FB5844}" type="parTrans" cxnId="{B39DDA8D-8F96-4778-8BEC-DBC1063D7A2C}">
      <dgm:prSet/>
      <dgm:spPr/>
      <dgm:t>
        <a:bodyPr/>
        <a:lstStyle/>
        <a:p>
          <a:endParaRPr lang="ru-RU" sz="2000"/>
        </a:p>
      </dgm:t>
    </dgm:pt>
    <dgm:pt modelId="{CAD206F3-1EF2-44D6-9C44-601973B94CCD}" type="sibTrans" cxnId="{B39DDA8D-8F96-4778-8BEC-DBC1063D7A2C}">
      <dgm:prSet/>
      <dgm:spPr/>
      <dgm:t>
        <a:bodyPr/>
        <a:lstStyle/>
        <a:p>
          <a:endParaRPr lang="ru-RU" sz="2000"/>
        </a:p>
      </dgm:t>
    </dgm:pt>
    <dgm:pt modelId="{A95F0F99-D19A-4ED7-BC72-3F546B39E2F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История развития земной коры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6C1F906-F1AB-4ED0-A696-94904A0844FB}" type="parTrans" cxnId="{9C3255BD-35AE-481B-8FA6-553C527723DC}">
      <dgm:prSet/>
      <dgm:spPr/>
      <dgm:t>
        <a:bodyPr/>
        <a:lstStyle/>
        <a:p>
          <a:endParaRPr lang="ru-RU" sz="2000"/>
        </a:p>
      </dgm:t>
    </dgm:pt>
    <dgm:pt modelId="{0827C432-5BD0-492F-8EAC-E932C49E4D4B}" type="sibTrans" cxnId="{9C3255BD-35AE-481B-8FA6-553C527723DC}">
      <dgm:prSet/>
      <dgm:spPr/>
      <dgm:t>
        <a:bodyPr/>
        <a:lstStyle/>
        <a:p>
          <a:endParaRPr lang="ru-RU" sz="2000"/>
        </a:p>
      </dgm:t>
    </dgm:pt>
    <dgm:pt modelId="{16D4E1CF-D141-45A4-B3D8-1404CE5486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Рельеф отдельных частей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F350EA9-0D2F-48AF-970C-4CE69D9D141A}" type="parTrans" cxnId="{FF8A1D8D-1C4E-4F87-8286-C83300451328}">
      <dgm:prSet/>
      <dgm:spPr/>
      <dgm:t>
        <a:bodyPr/>
        <a:lstStyle/>
        <a:p>
          <a:endParaRPr lang="ru-RU" sz="2000"/>
        </a:p>
      </dgm:t>
    </dgm:pt>
    <dgm:pt modelId="{3BC60CF7-89A7-47D0-9601-339679C5DD68}" type="sibTrans" cxnId="{FF8A1D8D-1C4E-4F87-8286-C83300451328}">
      <dgm:prSet/>
      <dgm:spPr/>
      <dgm:t>
        <a:bodyPr/>
        <a:lstStyle/>
        <a:p>
          <a:endParaRPr lang="ru-RU" sz="2000"/>
        </a:p>
      </dgm:t>
    </dgm:pt>
    <dgm:pt modelId="{06B4F9A6-87B3-451F-B30D-E84A20F33CF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Внутренние и внешние процессы Земли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1BE0DD86-CFB0-41C7-9504-99FE65BFEC49}" type="parTrans" cxnId="{0F89B636-0BF5-4544-9CB2-B386902BDAFA}">
      <dgm:prSet/>
      <dgm:spPr/>
      <dgm:t>
        <a:bodyPr/>
        <a:lstStyle/>
        <a:p>
          <a:endParaRPr lang="ru-RU" sz="2000"/>
        </a:p>
      </dgm:t>
    </dgm:pt>
    <dgm:pt modelId="{B8FC207C-229B-480B-9951-2AE4E1D4EE8E}" type="sibTrans" cxnId="{0F89B636-0BF5-4544-9CB2-B386902BDAFA}">
      <dgm:prSet/>
      <dgm:spPr/>
      <dgm:t>
        <a:bodyPr/>
        <a:lstStyle/>
        <a:p>
          <a:endParaRPr lang="ru-RU" sz="2000"/>
        </a:p>
      </dgm:t>
    </dgm:pt>
    <dgm:pt modelId="{A757EBAA-90AD-41FB-ADC1-2669AB7F444A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Состав полезных ископаемых 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D240D47D-0572-4A68-9F44-D1F95D8BF544}" type="parTrans" cxnId="{D7874AAE-D456-4F5C-8177-3584438D95ED}">
      <dgm:prSet/>
      <dgm:spPr/>
      <dgm:t>
        <a:bodyPr/>
        <a:lstStyle/>
        <a:p>
          <a:endParaRPr lang="ru-RU" sz="2000"/>
        </a:p>
      </dgm:t>
    </dgm:pt>
    <dgm:pt modelId="{5E6F431E-C82F-436D-93D2-00FDDDE3B6FD}" type="sibTrans" cxnId="{D7874AAE-D456-4F5C-8177-3584438D95ED}">
      <dgm:prSet/>
      <dgm:spPr/>
      <dgm:t>
        <a:bodyPr/>
        <a:lstStyle/>
        <a:p>
          <a:endParaRPr lang="ru-RU" sz="2000"/>
        </a:p>
      </dgm:t>
    </dgm:pt>
    <dgm:pt modelId="{50E4DFF7-E7F4-4C01-91F9-6A3A98CF88C6}" type="pres">
      <dgm:prSet presAssocID="{DD25BA99-1E82-4685-8735-2169E94C0C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AD45CE-9480-44D4-92E8-7CBAEB30D311}" type="pres">
      <dgm:prSet presAssocID="{816C0ED7-9BF3-4756-92AB-D671B1ADF8E8}" presName="hierRoot1" presStyleCnt="0">
        <dgm:presLayoutVars>
          <dgm:hierBranch/>
        </dgm:presLayoutVars>
      </dgm:prSet>
      <dgm:spPr/>
    </dgm:pt>
    <dgm:pt modelId="{79DAAD6A-65FE-4DAB-BB1B-5566737BAE4E}" type="pres">
      <dgm:prSet presAssocID="{816C0ED7-9BF3-4756-92AB-D671B1ADF8E8}" presName="rootComposite1" presStyleCnt="0"/>
      <dgm:spPr/>
    </dgm:pt>
    <dgm:pt modelId="{C4CE81D9-393C-4C48-BC62-003C7D6F19BA}" type="pres">
      <dgm:prSet presAssocID="{816C0ED7-9BF3-4756-92AB-D671B1ADF8E8}" presName="rootText1" presStyleLbl="node0" presStyleIdx="0" presStyleCnt="1" custScaleX="205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96765-B493-4F3A-8D0F-3733E9C0E368}" type="pres">
      <dgm:prSet presAssocID="{816C0ED7-9BF3-4756-92AB-D671B1ADF8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7ACD5F-C047-427D-B7DF-8E44BA5115D0}" type="pres">
      <dgm:prSet presAssocID="{816C0ED7-9BF3-4756-92AB-D671B1ADF8E8}" presName="hierChild2" presStyleCnt="0"/>
      <dgm:spPr/>
    </dgm:pt>
    <dgm:pt modelId="{2C23D5EA-C81F-4CF4-A4A5-E7E7830A8C22}" type="pres">
      <dgm:prSet presAssocID="{6FA26083-EA04-4D6B-B228-A76A10FB584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530C7D4B-A14F-470B-BAF2-FCEA3CD758F4}" type="pres">
      <dgm:prSet presAssocID="{16970005-AFD7-4726-852B-B0A13D97529B}" presName="hierRoot2" presStyleCnt="0">
        <dgm:presLayoutVars>
          <dgm:hierBranch/>
        </dgm:presLayoutVars>
      </dgm:prSet>
      <dgm:spPr/>
    </dgm:pt>
    <dgm:pt modelId="{BA52411B-7E2F-4061-ABF5-EA1832D3D771}" type="pres">
      <dgm:prSet presAssocID="{16970005-AFD7-4726-852B-B0A13D97529B}" presName="rootComposite" presStyleCnt="0"/>
      <dgm:spPr/>
    </dgm:pt>
    <dgm:pt modelId="{93C85CC3-CE57-4820-88D7-95718D8EBE23}" type="pres">
      <dgm:prSet presAssocID="{16970005-AFD7-4726-852B-B0A13D97529B}" presName="rootText" presStyleLbl="node2" presStyleIdx="0" presStyleCnt="2" custScaleX="175336" custScaleY="12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EA4D2-7BD0-4B34-AF6E-4A15D0124DEF}" type="pres">
      <dgm:prSet presAssocID="{16970005-AFD7-4726-852B-B0A13D97529B}" presName="rootConnector" presStyleLbl="node2" presStyleIdx="0" presStyleCnt="2"/>
      <dgm:spPr/>
      <dgm:t>
        <a:bodyPr/>
        <a:lstStyle/>
        <a:p>
          <a:endParaRPr lang="ru-RU"/>
        </a:p>
      </dgm:t>
    </dgm:pt>
    <dgm:pt modelId="{2251B63C-712E-4EB9-896A-041E3EF1268E}" type="pres">
      <dgm:prSet presAssocID="{16970005-AFD7-4726-852B-B0A13D97529B}" presName="hierChild4" presStyleCnt="0"/>
      <dgm:spPr/>
    </dgm:pt>
    <dgm:pt modelId="{9169ECED-19E1-4183-AC7E-4581DA00E82E}" type="pres">
      <dgm:prSet presAssocID="{76C1F906-F1AB-4ED0-A696-94904A0844FB}" presName="Name35" presStyleLbl="parChTrans1D3" presStyleIdx="0" presStyleCnt="2"/>
      <dgm:spPr/>
      <dgm:t>
        <a:bodyPr/>
        <a:lstStyle/>
        <a:p>
          <a:endParaRPr lang="ru-RU"/>
        </a:p>
      </dgm:t>
    </dgm:pt>
    <dgm:pt modelId="{229D4769-312F-496C-BA2A-B6FE783EA90E}" type="pres">
      <dgm:prSet presAssocID="{A95F0F99-D19A-4ED7-BC72-3F546B39E2F9}" presName="hierRoot2" presStyleCnt="0">
        <dgm:presLayoutVars>
          <dgm:hierBranch val="r"/>
        </dgm:presLayoutVars>
      </dgm:prSet>
      <dgm:spPr/>
    </dgm:pt>
    <dgm:pt modelId="{4FA90A82-E16D-4896-B0C8-5CCC6D32E7D7}" type="pres">
      <dgm:prSet presAssocID="{A95F0F99-D19A-4ED7-BC72-3F546B39E2F9}" presName="rootComposite" presStyleCnt="0"/>
      <dgm:spPr/>
    </dgm:pt>
    <dgm:pt modelId="{72804B6C-949A-4326-964A-C2B9E3906B28}" type="pres">
      <dgm:prSet presAssocID="{A95F0F99-D19A-4ED7-BC72-3F546B39E2F9}" presName="rootText" presStyleLbl="node3" presStyleIdx="0" presStyleCnt="2" custScaleX="175336" custScaleY="142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76374-3A91-45EA-A1CF-4D6A5F0B90D9}" type="pres">
      <dgm:prSet presAssocID="{A95F0F99-D19A-4ED7-BC72-3F546B39E2F9}" presName="rootConnector" presStyleLbl="node3" presStyleIdx="0" presStyleCnt="2"/>
      <dgm:spPr/>
      <dgm:t>
        <a:bodyPr/>
        <a:lstStyle/>
        <a:p>
          <a:endParaRPr lang="ru-RU"/>
        </a:p>
      </dgm:t>
    </dgm:pt>
    <dgm:pt modelId="{A61465A2-E872-4487-AA06-90041354685E}" type="pres">
      <dgm:prSet presAssocID="{A95F0F99-D19A-4ED7-BC72-3F546B39E2F9}" presName="hierChild4" presStyleCnt="0"/>
      <dgm:spPr/>
    </dgm:pt>
    <dgm:pt modelId="{9A9186F6-1065-4DAC-BBE9-8A4FD9F94273}" type="pres">
      <dgm:prSet presAssocID="{A95F0F99-D19A-4ED7-BC72-3F546B39E2F9}" presName="hierChild5" presStyleCnt="0"/>
      <dgm:spPr/>
    </dgm:pt>
    <dgm:pt modelId="{64B9D36F-BAE8-4339-B366-948D98C66BA4}" type="pres">
      <dgm:prSet presAssocID="{16970005-AFD7-4726-852B-B0A13D97529B}" presName="hierChild5" presStyleCnt="0"/>
      <dgm:spPr/>
    </dgm:pt>
    <dgm:pt modelId="{2EAD1B37-5738-48DB-84B5-B314B951184B}" type="pres">
      <dgm:prSet presAssocID="{5F350EA9-0D2F-48AF-970C-4CE69D9D141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619A3A05-A1E8-492E-95D6-D4DAB0E31154}" type="pres">
      <dgm:prSet presAssocID="{16D4E1CF-D141-45A4-B3D8-1404CE5486EC}" presName="hierRoot2" presStyleCnt="0">
        <dgm:presLayoutVars>
          <dgm:hierBranch/>
        </dgm:presLayoutVars>
      </dgm:prSet>
      <dgm:spPr/>
    </dgm:pt>
    <dgm:pt modelId="{8C2E8728-50CA-4201-828E-EC73E37AB40C}" type="pres">
      <dgm:prSet presAssocID="{16D4E1CF-D141-45A4-B3D8-1404CE5486EC}" presName="rootComposite" presStyleCnt="0"/>
      <dgm:spPr/>
    </dgm:pt>
    <dgm:pt modelId="{D1EA5249-36F8-487C-A408-700731478C5F}" type="pres">
      <dgm:prSet presAssocID="{16D4E1CF-D141-45A4-B3D8-1404CE5486EC}" presName="rootText" presStyleLbl="node2" presStyleIdx="1" presStyleCnt="2" custScaleX="165853" custScaleY="12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25A81-71EA-4765-B946-E51426C49A58}" type="pres">
      <dgm:prSet presAssocID="{16D4E1CF-D141-45A4-B3D8-1404CE5486EC}" presName="rootConnector" presStyleLbl="node2" presStyleIdx="1" presStyleCnt="2"/>
      <dgm:spPr/>
      <dgm:t>
        <a:bodyPr/>
        <a:lstStyle/>
        <a:p>
          <a:endParaRPr lang="ru-RU"/>
        </a:p>
      </dgm:t>
    </dgm:pt>
    <dgm:pt modelId="{61BFEF17-98FE-4B59-A81D-77FD13C8415E}" type="pres">
      <dgm:prSet presAssocID="{16D4E1CF-D141-45A4-B3D8-1404CE5486EC}" presName="hierChild4" presStyleCnt="0"/>
      <dgm:spPr/>
    </dgm:pt>
    <dgm:pt modelId="{4F49E1BB-7F70-4A8C-BE02-2C287E1C7328}" type="pres">
      <dgm:prSet presAssocID="{1BE0DD86-CFB0-41C7-9504-99FE65BFEC49}" presName="Name35" presStyleLbl="parChTrans1D3" presStyleIdx="1" presStyleCnt="2"/>
      <dgm:spPr/>
      <dgm:t>
        <a:bodyPr/>
        <a:lstStyle/>
        <a:p>
          <a:endParaRPr lang="ru-RU"/>
        </a:p>
      </dgm:t>
    </dgm:pt>
    <dgm:pt modelId="{65D8E631-8CE8-4F9C-A626-58301E461834}" type="pres">
      <dgm:prSet presAssocID="{06B4F9A6-87B3-451F-B30D-E84A20F33CF0}" presName="hierRoot2" presStyleCnt="0">
        <dgm:presLayoutVars>
          <dgm:hierBranch val="r"/>
        </dgm:presLayoutVars>
      </dgm:prSet>
      <dgm:spPr/>
    </dgm:pt>
    <dgm:pt modelId="{7DAEA29A-5B37-4414-86CA-68A71B07C60A}" type="pres">
      <dgm:prSet presAssocID="{06B4F9A6-87B3-451F-B30D-E84A20F33CF0}" presName="rootComposite" presStyleCnt="0"/>
      <dgm:spPr/>
    </dgm:pt>
    <dgm:pt modelId="{0172376F-7AEC-4127-9A53-E1C86099EA3D}" type="pres">
      <dgm:prSet presAssocID="{06B4F9A6-87B3-451F-B30D-E84A20F33CF0}" presName="rootText" presStyleLbl="node3" presStyleIdx="1" presStyleCnt="2" custScaleX="165853" custScaleY="137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ECF7A-E9F7-403A-A0AF-20F51A17FEF3}" type="pres">
      <dgm:prSet presAssocID="{06B4F9A6-87B3-451F-B30D-E84A20F33CF0}" presName="rootConnector" presStyleLbl="node3" presStyleIdx="1" presStyleCnt="2"/>
      <dgm:spPr/>
      <dgm:t>
        <a:bodyPr/>
        <a:lstStyle/>
        <a:p>
          <a:endParaRPr lang="ru-RU"/>
        </a:p>
      </dgm:t>
    </dgm:pt>
    <dgm:pt modelId="{3E3E53E3-F796-44AA-9A55-859532F3628A}" type="pres">
      <dgm:prSet presAssocID="{06B4F9A6-87B3-451F-B30D-E84A20F33CF0}" presName="hierChild4" presStyleCnt="0"/>
      <dgm:spPr/>
    </dgm:pt>
    <dgm:pt modelId="{FB8763E4-CC07-4A55-BB65-319A185812F4}" type="pres">
      <dgm:prSet presAssocID="{06B4F9A6-87B3-451F-B30D-E84A20F33CF0}" presName="hierChild5" presStyleCnt="0"/>
      <dgm:spPr/>
    </dgm:pt>
    <dgm:pt modelId="{434D7165-A584-4618-A700-82702784FD99}" type="pres">
      <dgm:prSet presAssocID="{D240D47D-0572-4A68-9F44-D1F95D8BF544}" presName="Name111" presStyleLbl="parChTrans1D4" presStyleIdx="0" presStyleCnt="1"/>
      <dgm:spPr/>
      <dgm:t>
        <a:bodyPr/>
        <a:lstStyle/>
        <a:p>
          <a:endParaRPr lang="ru-RU"/>
        </a:p>
      </dgm:t>
    </dgm:pt>
    <dgm:pt modelId="{02F6ECE2-8D05-4FE0-B9EC-5D206B348082}" type="pres">
      <dgm:prSet presAssocID="{A757EBAA-90AD-41FB-ADC1-2669AB7F444A}" presName="hierRoot3" presStyleCnt="0">
        <dgm:presLayoutVars>
          <dgm:hierBranch/>
        </dgm:presLayoutVars>
      </dgm:prSet>
      <dgm:spPr/>
    </dgm:pt>
    <dgm:pt modelId="{A268A089-7401-438F-AAB5-7F90848BB6FF}" type="pres">
      <dgm:prSet presAssocID="{A757EBAA-90AD-41FB-ADC1-2669AB7F444A}" presName="rootComposite3" presStyleCnt="0"/>
      <dgm:spPr/>
    </dgm:pt>
    <dgm:pt modelId="{3A7D5E6A-2346-4FA3-8E85-2987297D395B}" type="pres">
      <dgm:prSet presAssocID="{A757EBAA-90AD-41FB-ADC1-2669AB7F444A}" presName="rootText3" presStyleLbl="asst3" presStyleIdx="0" presStyleCnt="1" custScaleX="198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DF081-E6EF-4A59-AA74-CAF240BFE0D0}" type="pres">
      <dgm:prSet presAssocID="{A757EBAA-90AD-41FB-ADC1-2669AB7F444A}" presName="rootConnector3" presStyleLbl="asst3" presStyleIdx="0" presStyleCnt="1"/>
      <dgm:spPr/>
      <dgm:t>
        <a:bodyPr/>
        <a:lstStyle/>
        <a:p>
          <a:endParaRPr lang="ru-RU"/>
        </a:p>
      </dgm:t>
    </dgm:pt>
    <dgm:pt modelId="{B228AD97-6291-43AA-99B3-FFC8EC73F9BA}" type="pres">
      <dgm:prSet presAssocID="{A757EBAA-90AD-41FB-ADC1-2669AB7F444A}" presName="hierChild6" presStyleCnt="0"/>
      <dgm:spPr/>
    </dgm:pt>
    <dgm:pt modelId="{EDC26138-1813-436C-AFB7-B3E991F375D3}" type="pres">
      <dgm:prSet presAssocID="{A757EBAA-90AD-41FB-ADC1-2669AB7F444A}" presName="hierChild7" presStyleCnt="0"/>
      <dgm:spPr/>
    </dgm:pt>
    <dgm:pt modelId="{398D73B6-E132-47CD-B815-1DB973436AF3}" type="pres">
      <dgm:prSet presAssocID="{16D4E1CF-D141-45A4-B3D8-1404CE5486EC}" presName="hierChild5" presStyleCnt="0"/>
      <dgm:spPr/>
    </dgm:pt>
    <dgm:pt modelId="{C8D5F4B4-DB3E-4596-A69F-1DAB6280E356}" type="pres">
      <dgm:prSet presAssocID="{816C0ED7-9BF3-4756-92AB-D671B1ADF8E8}" presName="hierChild3" presStyleCnt="0"/>
      <dgm:spPr/>
    </dgm:pt>
  </dgm:ptLst>
  <dgm:cxnLst>
    <dgm:cxn modelId="{0C1CFD4F-C46A-4E3A-A1E0-7FD064968338}" type="presOf" srcId="{06B4F9A6-87B3-451F-B30D-E84A20F33CF0}" destId="{0172376F-7AEC-4127-9A53-E1C86099EA3D}" srcOrd="0" destOrd="0" presId="urn:microsoft.com/office/officeart/2005/8/layout/orgChart1"/>
    <dgm:cxn modelId="{FF8A1D8D-1C4E-4F87-8286-C83300451328}" srcId="{816C0ED7-9BF3-4756-92AB-D671B1ADF8E8}" destId="{16D4E1CF-D141-45A4-B3D8-1404CE5486EC}" srcOrd="1" destOrd="0" parTransId="{5F350EA9-0D2F-48AF-970C-4CE69D9D141A}" sibTransId="{3BC60CF7-89A7-47D0-9601-339679C5DD68}"/>
    <dgm:cxn modelId="{EFB372F7-2F51-48D5-9BD6-2B271EE38043}" type="presOf" srcId="{16D4E1CF-D141-45A4-B3D8-1404CE5486EC}" destId="{2AE25A81-71EA-4765-B946-E51426C49A58}" srcOrd="1" destOrd="0" presId="urn:microsoft.com/office/officeart/2005/8/layout/orgChart1"/>
    <dgm:cxn modelId="{87DC3F4A-77C8-4E90-94AA-AAB84B074764}" srcId="{DD25BA99-1E82-4685-8735-2169E94C0CA8}" destId="{816C0ED7-9BF3-4756-92AB-D671B1ADF8E8}" srcOrd="0" destOrd="0" parTransId="{5A96E458-5742-4D75-BDE6-C78F8EAE11B7}" sibTransId="{0575C549-B802-4577-9C06-3667F6E47490}"/>
    <dgm:cxn modelId="{196C3122-C459-43A1-90C5-7FCE16BFDC45}" type="presOf" srcId="{A757EBAA-90AD-41FB-ADC1-2669AB7F444A}" destId="{45DDF081-E6EF-4A59-AA74-CAF240BFE0D0}" srcOrd="1" destOrd="0" presId="urn:microsoft.com/office/officeart/2005/8/layout/orgChart1"/>
    <dgm:cxn modelId="{C828A4E4-FF91-4AE0-9289-6C0421F2B5F9}" type="presOf" srcId="{6FA26083-EA04-4D6B-B228-A76A10FB5844}" destId="{2C23D5EA-C81F-4CF4-A4A5-E7E7830A8C22}" srcOrd="0" destOrd="0" presId="urn:microsoft.com/office/officeart/2005/8/layout/orgChart1"/>
    <dgm:cxn modelId="{390F91D7-C4C7-4AD3-825E-03C503ECCC1F}" type="presOf" srcId="{816C0ED7-9BF3-4756-92AB-D671B1ADF8E8}" destId="{AC396765-B493-4F3A-8D0F-3733E9C0E368}" srcOrd="1" destOrd="0" presId="urn:microsoft.com/office/officeart/2005/8/layout/orgChart1"/>
    <dgm:cxn modelId="{0F89B636-0BF5-4544-9CB2-B386902BDAFA}" srcId="{16D4E1CF-D141-45A4-B3D8-1404CE5486EC}" destId="{06B4F9A6-87B3-451F-B30D-E84A20F33CF0}" srcOrd="0" destOrd="0" parTransId="{1BE0DD86-CFB0-41C7-9504-99FE65BFEC49}" sibTransId="{B8FC207C-229B-480B-9951-2AE4E1D4EE8E}"/>
    <dgm:cxn modelId="{81174D68-FBA1-4A3A-990F-C5A7B3BB469F}" type="presOf" srcId="{06B4F9A6-87B3-451F-B30D-E84A20F33CF0}" destId="{288ECF7A-E9F7-403A-A0AF-20F51A17FEF3}" srcOrd="1" destOrd="0" presId="urn:microsoft.com/office/officeart/2005/8/layout/orgChart1"/>
    <dgm:cxn modelId="{EAD6D907-808B-48BD-8FA3-092024E5F83D}" type="presOf" srcId="{16970005-AFD7-4726-852B-B0A13D97529B}" destId="{93C85CC3-CE57-4820-88D7-95718D8EBE23}" srcOrd="0" destOrd="0" presId="urn:microsoft.com/office/officeart/2005/8/layout/orgChart1"/>
    <dgm:cxn modelId="{9C3C43C8-6E69-492A-9B18-3E54B3E11DF6}" type="presOf" srcId="{16D4E1CF-D141-45A4-B3D8-1404CE5486EC}" destId="{D1EA5249-36F8-487C-A408-700731478C5F}" srcOrd="0" destOrd="0" presId="urn:microsoft.com/office/officeart/2005/8/layout/orgChart1"/>
    <dgm:cxn modelId="{D22A3E42-4DFC-473F-8A69-60FD2E1C37B9}" type="presOf" srcId="{16970005-AFD7-4726-852B-B0A13D97529B}" destId="{4ADEA4D2-7BD0-4B34-AF6E-4A15D0124DEF}" srcOrd="1" destOrd="0" presId="urn:microsoft.com/office/officeart/2005/8/layout/orgChart1"/>
    <dgm:cxn modelId="{BA04AC64-A9FA-48CC-AD2D-58BF8D935C88}" type="presOf" srcId="{816C0ED7-9BF3-4756-92AB-D671B1ADF8E8}" destId="{C4CE81D9-393C-4C48-BC62-003C7D6F19BA}" srcOrd="0" destOrd="0" presId="urn:microsoft.com/office/officeart/2005/8/layout/orgChart1"/>
    <dgm:cxn modelId="{7DC262E3-0219-4C00-9F81-45D1A1717415}" type="presOf" srcId="{76C1F906-F1AB-4ED0-A696-94904A0844FB}" destId="{9169ECED-19E1-4183-AC7E-4581DA00E82E}" srcOrd="0" destOrd="0" presId="urn:microsoft.com/office/officeart/2005/8/layout/orgChart1"/>
    <dgm:cxn modelId="{9C3255BD-35AE-481B-8FA6-553C527723DC}" srcId="{16970005-AFD7-4726-852B-B0A13D97529B}" destId="{A95F0F99-D19A-4ED7-BC72-3F546B39E2F9}" srcOrd="0" destOrd="0" parTransId="{76C1F906-F1AB-4ED0-A696-94904A0844FB}" sibTransId="{0827C432-5BD0-492F-8EAC-E932C49E4D4B}"/>
    <dgm:cxn modelId="{C2E93237-AFED-4138-B54D-880625D776BE}" type="presOf" srcId="{DD25BA99-1E82-4685-8735-2169E94C0CA8}" destId="{50E4DFF7-E7F4-4C01-91F9-6A3A98CF88C6}" srcOrd="0" destOrd="0" presId="urn:microsoft.com/office/officeart/2005/8/layout/orgChart1"/>
    <dgm:cxn modelId="{E388DDB5-5770-48E5-A847-7D72B79EC06A}" type="presOf" srcId="{D240D47D-0572-4A68-9F44-D1F95D8BF544}" destId="{434D7165-A584-4618-A700-82702784FD99}" srcOrd="0" destOrd="0" presId="urn:microsoft.com/office/officeart/2005/8/layout/orgChart1"/>
    <dgm:cxn modelId="{C3B5DFFE-5BBE-4B08-9FEF-81D6A780540A}" type="presOf" srcId="{A95F0F99-D19A-4ED7-BC72-3F546B39E2F9}" destId="{26376374-3A91-45EA-A1CF-4D6A5F0B90D9}" srcOrd="1" destOrd="0" presId="urn:microsoft.com/office/officeart/2005/8/layout/orgChart1"/>
    <dgm:cxn modelId="{2B532710-335B-4C08-B6B4-A002A2A41700}" type="presOf" srcId="{5F350EA9-0D2F-48AF-970C-4CE69D9D141A}" destId="{2EAD1B37-5738-48DB-84B5-B314B951184B}" srcOrd="0" destOrd="0" presId="urn:microsoft.com/office/officeart/2005/8/layout/orgChart1"/>
    <dgm:cxn modelId="{A99C36D3-826E-4FC6-A8EE-4EFFA5FB269D}" type="presOf" srcId="{A95F0F99-D19A-4ED7-BC72-3F546B39E2F9}" destId="{72804B6C-949A-4326-964A-C2B9E3906B28}" srcOrd="0" destOrd="0" presId="urn:microsoft.com/office/officeart/2005/8/layout/orgChart1"/>
    <dgm:cxn modelId="{D7874AAE-D456-4F5C-8177-3584438D95ED}" srcId="{06B4F9A6-87B3-451F-B30D-E84A20F33CF0}" destId="{A757EBAA-90AD-41FB-ADC1-2669AB7F444A}" srcOrd="0" destOrd="0" parTransId="{D240D47D-0572-4A68-9F44-D1F95D8BF544}" sibTransId="{5E6F431E-C82F-436D-93D2-00FDDDE3B6FD}"/>
    <dgm:cxn modelId="{B39DDA8D-8F96-4778-8BEC-DBC1063D7A2C}" srcId="{816C0ED7-9BF3-4756-92AB-D671B1ADF8E8}" destId="{16970005-AFD7-4726-852B-B0A13D97529B}" srcOrd="0" destOrd="0" parTransId="{6FA26083-EA04-4D6B-B228-A76A10FB5844}" sibTransId="{CAD206F3-1EF2-44D6-9C44-601973B94CCD}"/>
    <dgm:cxn modelId="{3A692667-9598-41A8-B2A9-A519BE9888C0}" type="presOf" srcId="{A757EBAA-90AD-41FB-ADC1-2669AB7F444A}" destId="{3A7D5E6A-2346-4FA3-8E85-2987297D395B}" srcOrd="0" destOrd="0" presId="urn:microsoft.com/office/officeart/2005/8/layout/orgChart1"/>
    <dgm:cxn modelId="{8BFABD95-500E-4B05-BCF7-3B0D03C1897A}" type="presOf" srcId="{1BE0DD86-CFB0-41C7-9504-99FE65BFEC49}" destId="{4F49E1BB-7F70-4A8C-BE02-2C287E1C7328}" srcOrd="0" destOrd="0" presId="urn:microsoft.com/office/officeart/2005/8/layout/orgChart1"/>
    <dgm:cxn modelId="{E2C96C88-C53C-458D-9A26-3165A83D4FDF}" type="presParOf" srcId="{50E4DFF7-E7F4-4C01-91F9-6A3A98CF88C6}" destId="{FAAD45CE-9480-44D4-92E8-7CBAEB30D311}" srcOrd="0" destOrd="0" presId="urn:microsoft.com/office/officeart/2005/8/layout/orgChart1"/>
    <dgm:cxn modelId="{9DB20F42-08D9-48B3-900A-F9FACDC515B2}" type="presParOf" srcId="{FAAD45CE-9480-44D4-92E8-7CBAEB30D311}" destId="{79DAAD6A-65FE-4DAB-BB1B-5566737BAE4E}" srcOrd="0" destOrd="0" presId="urn:microsoft.com/office/officeart/2005/8/layout/orgChart1"/>
    <dgm:cxn modelId="{1B790115-60F9-4ADD-A04C-ABAC4E8FAD4E}" type="presParOf" srcId="{79DAAD6A-65FE-4DAB-BB1B-5566737BAE4E}" destId="{C4CE81D9-393C-4C48-BC62-003C7D6F19BA}" srcOrd="0" destOrd="0" presId="urn:microsoft.com/office/officeart/2005/8/layout/orgChart1"/>
    <dgm:cxn modelId="{F6A06BE3-7677-45CD-A91B-DA97BA0C0B09}" type="presParOf" srcId="{79DAAD6A-65FE-4DAB-BB1B-5566737BAE4E}" destId="{AC396765-B493-4F3A-8D0F-3733E9C0E368}" srcOrd="1" destOrd="0" presId="urn:microsoft.com/office/officeart/2005/8/layout/orgChart1"/>
    <dgm:cxn modelId="{BDE7751F-D778-4619-AAA1-63B27FC7433B}" type="presParOf" srcId="{FAAD45CE-9480-44D4-92E8-7CBAEB30D311}" destId="{BA7ACD5F-C047-427D-B7DF-8E44BA5115D0}" srcOrd="1" destOrd="0" presId="urn:microsoft.com/office/officeart/2005/8/layout/orgChart1"/>
    <dgm:cxn modelId="{0435D7B0-9E1F-44F3-89B2-35F6FD10F911}" type="presParOf" srcId="{BA7ACD5F-C047-427D-B7DF-8E44BA5115D0}" destId="{2C23D5EA-C81F-4CF4-A4A5-E7E7830A8C22}" srcOrd="0" destOrd="0" presId="urn:microsoft.com/office/officeart/2005/8/layout/orgChart1"/>
    <dgm:cxn modelId="{3093546C-5C45-4660-8469-EE2DCFD0F8DF}" type="presParOf" srcId="{BA7ACD5F-C047-427D-B7DF-8E44BA5115D0}" destId="{530C7D4B-A14F-470B-BAF2-FCEA3CD758F4}" srcOrd="1" destOrd="0" presId="urn:microsoft.com/office/officeart/2005/8/layout/orgChart1"/>
    <dgm:cxn modelId="{E49D7AD3-A009-470F-B5EF-4B6B9471D07B}" type="presParOf" srcId="{530C7D4B-A14F-470B-BAF2-FCEA3CD758F4}" destId="{BA52411B-7E2F-4061-ABF5-EA1832D3D771}" srcOrd="0" destOrd="0" presId="urn:microsoft.com/office/officeart/2005/8/layout/orgChart1"/>
    <dgm:cxn modelId="{0A289680-841A-4DB2-B520-54DEC06C1451}" type="presParOf" srcId="{BA52411B-7E2F-4061-ABF5-EA1832D3D771}" destId="{93C85CC3-CE57-4820-88D7-95718D8EBE23}" srcOrd="0" destOrd="0" presId="urn:microsoft.com/office/officeart/2005/8/layout/orgChart1"/>
    <dgm:cxn modelId="{54B453CD-91C4-4559-B80C-5B6344F906DB}" type="presParOf" srcId="{BA52411B-7E2F-4061-ABF5-EA1832D3D771}" destId="{4ADEA4D2-7BD0-4B34-AF6E-4A15D0124DEF}" srcOrd="1" destOrd="0" presId="urn:microsoft.com/office/officeart/2005/8/layout/orgChart1"/>
    <dgm:cxn modelId="{3252E293-AE36-4D1B-9F9A-ABF0984D36CD}" type="presParOf" srcId="{530C7D4B-A14F-470B-BAF2-FCEA3CD758F4}" destId="{2251B63C-712E-4EB9-896A-041E3EF1268E}" srcOrd="1" destOrd="0" presId="urn:microsoft.com/office/officeart/2005/8/layout/orgChart1"/>
    <dgm:cxn modelId="{9C736EA5-16DD-4195-A032-080637A685ED}" type="presParOf" srcId="{2251B63C-712E-4EB9-896A-041E3EF1268E}" destId="{9169ECED-19E1-4183-AC7E-4581DA00E82E}" srcOrd="0" destOrd="0" presId="urn:microsoft.com/office/officeart/2005/8/layout/orgChart1"/>
    <dgm:cxn modelId="{CA6B2184-7050-4315-A96F-E270EFEE5CF3}" type="presParOf" srcId="{2251B63C-712E-4EB9-896A-041E3EF1268E}" destId="{229D4769-312F-496C-BA2A-B6FE783EA90E}" srcOrd="1" destOrd="0" presId="urn:microsoft.com/office/officeart/2005/8/layout/orgChart1"/>
    <dgm:cxn modelId="{6C5E666A-1914-4F78-B24F-8299FB00B8E8}" type="presParOf" srcId="{229D4769-312F-496C-BA2A-B6FE783EA90E}" destId="{4FA90A82-E16D-4896-B0C8-5CCC6D32E7D7}" srcOrd="0" destOrd="0" presId="urn:microsoft.com/office/officeart/2005/8/layout/orgChart1"/>
    <dgm:cxn modelId="{8371A94F-F5D1-4C30-9429-6D7492EB215D}" type="presParOf" srcId="{4FA90A82-E16D-4896-B0C8-5CCC6D32E7D7}" destId="{72804B6C-949A-4326-964A-C2B9E3906B28}" srcOrd="0" destOrd="0" presId="urn:microsoft.com/office/officeart/2005/8/layout/orgChart1"/>
    <dgm:cxn modelId="{0C1529D7-8322-4CEC-88B4-EE7FAF25D2C1}" type="presParOf" srcId="{4FA90A82-E16D-4896-B0C8-5CCC6D32E7D7}" destId="{26376374-3A91-45EA-A1CF-4D6A5F0B90D9}" srcOrd="1" destOrd="0" presId="urn:microsoft.com/office/officeart/2005/8/layout/orgChart1"/>
    <dgm:cxn modelId="{F36A72A9-A6CE-4977-9E48-34309937DA19}" type="presParOf" srcId="{229D4769-312F-496C-BA2A-B6FE783EA90E}" destId="{A61465A2-E872-4487-AA06-90041354685E}" srcOrd="1" destOrd="0" presId="urn:microsoft.com/office/officeart/2005/8/layout/orgChart1"/>
    <dgm:cxn modelId="{BFF5513D-C40C-43C9-907F-87052925552B}" type="presParOf" srcId="{229D4769-312F-496C-BA2A-B6FE783EA90E}" destId="{9A9186F6-1065-4DAC-BBE9-8A4FD9F94273}" srcOrd="2" destOrd="0" presId="urn:microsoft.com/office/officeart/2005/8/layout/orgChart1"/>
    <dgm:cxn modelId="{744541EC-9CFA-4C1F-879D-AD6E70E28B3E}" type="presParOf" srcId="{530C7D4B-A14F-470B-BAF2-FCEA3CD758F4}" destId="{64B9D36F-BAE8-4339-B366-948D98C66BA4}" srcOrd="2" destOrd="0" presId="urn:microsoft.com/office/officeart/2005/8/layout/orgChart1"/>
    <dgm:cxn modelId="{F8858611-C12B-4742-88F0-9A0DD9F0F20E}" type="presParOf" srcId="{BA7ACD5F-C047-427D-B7DF-8E44BA5115D0}" destId="{2EAD1B37-5738-48DB-84B5-B314B951184B}" srcOrd="2" destOrd="0" presId="urn:microsoft.com/office/officeart/2005/8/layout/orgChart1"/>
    <dgm:cxn modelId="{C87C5570-4972-4EFF-A077-75AB8EFA89BC}" type="presParOf" srcId="{BA7ACD5F-C047-427D-B7DF-8E44BA5115D0}" destId="{619A3A05-A1E8-492E-95D6-D4DAB0E31154}" srcOrd="3" destOrd="0" presId="urn:microsoft.com/office/officeart/2005/8/layout/orgChart1"/>
    <dgm:cxn modelId="{40952ADF-7D2D-49F1-B636-29FFD77121DB}" type="presParOf" srcId="{619A3A05-A1E8-492E-95D6-D4DAB0E31154}" destId="{8C2E8728-50CA-4201-828E-EC73E37AB40C}" srcOrd="0" destOrd="0" presId="urn:microsoft.com/office/officeart/2005/8/layout/orgChart1"/>
    <dgm:cxn modelId="{F4908082-9C27-432A-BDA5-5BBB63756C47}" type="presParOf" srcId="{8C2E8728-50CA-4201-828E-EC73E37AB40C}" destId="{D1EA5249-36F8-487C-A408-700731478C5F}" srcOrd="0" destOrd="0" presId="urn:microsoft.com/office/officeart/2005/8/layout/orgChart1"/>
    <dgm:cxn modelId="{F30F2D1D-8E61-40F9-9960-021540D8D1E4}" type="presParOf" srcId="{8C2E8728-50CA-4201-828E-EC73E37AB40C}" destId="{2AE25A81-71EA-4765-B946-E51426C49A58}" srcOrd="1" destOrd="0" presId="urn:microsoft.com/office/officeart/2005/8/layout/orgChart1"/>
    <dgm:cxn modelId="{27F0C16A-6EE9-41E3-8F23-DDB8FF6C0C86}" type="presParOf" srcId="{619A3A05-A1E8-492E-95D6-D4DAB0E31154}" destId="{61BFEF17-98FE-4B59-A81D-77FD13C8415E}" srcOrd="1" destOrd="0" presId="urn:microsoft.com/office/officeart/2005/8/layout/orgChart1"/>
    <dgm:cxn modelId="{05C17D1E-8979-43BB-9C20-EACE27BCB5D4}" type="presParOf" srcId="{61BFEF17-98FE-4B59-A81D-77FD13C8415E}" destId="{4F49E1BB-7F70-4A8C-BE02-2C287E1C7328}" srcOrd="0" destOrd="0" presId="urn:microsoft.com/office/officeart/2005/8/layout/orgChart1"/>
    <dgm:cxn modelId="{5AB11C41-8844-42AC-BDE9-0F5776C29373}" type="presParOf" srcId="{61BFEF17-98FE-4B59-A81D-77FD13C8415E}" destId="{65D8E631-8CE8-4F9C-A626-58301E461834}" srcOrd="1" destOrd="0" presId="urn:microsoft.com/office/officeart/2005/8/layout/orgChart1"/>
    <dgm:cxn modelId="{CDCB8E1D-43C4-49CD-B392-D4541B52FA15}" type="presParOf" srcId="{65D8E631-8CE8-4F9C-A626-58301E461834}" destId="{7DAEA29A-5B37-4414-86CA-68A71B07C60A}" srcOrd="0" destOrd="0" presId="urn:microsoft.com/office/officeart/2005/8/layout/orgChart1"/>
    <dgm:cxn modelId="{2607CE13-4995-4F48-8598-DC3F711D882F}" type="presParOf" srcId="{7DAEA29A-5B37-4414-86CA-68A71B07C60A}" destId="{0172376F-7AEC-4127-9A53-E1C86099EA3D}" srcOrd="0" destOrd="0" presId="urn:microsoft.com/office/officeart/2005/8/layout/orgChart1"/>
    <dgm:cxn modelId="{FD76FD47-DD6E-4F3F-975B-F3F4CFD1A93F}" type="presParOf" srcId="{7DAEA29A-5B37-4414-86CA-68A71B07C60A}" destId="{288ECF7A-E9F7-403A-A0AF-20F51A17FEF3}" srcOrd="1" destOrd="0" presId="urn:microsoft.com/office/officeart/2005/8/layout/orgChart1"/>
    <dgm:cxn modelId="{576735CB-3582-4CAD-B519-E98BC06E5BDD}" type="presParOf" srcId="{65D8E631-8CE8-4F9C-A626-58301E461834}" destId="{3E3E53E3-F796-44AA-9A55-859532F3628A}" srcOrd="1" destOrd="0" presId="urn:microsoft.com/office/officeart/2005/8/layout/orgChart1"/>
    <dgm:cxn modelId="{3C20D776-3E69-4C17-9F89-642AF3501EF8}" type="presParOf" srcId="{65D8E631-8CE8-4F9C-A626-58301E461834}" destId="{FB8763E4-CC07-4A55-BB65-319A185812F4}" srcOrd="2" destOrd="0" presId="urn:microsoft.com/office/officeart/2005/8/layout/orgChart1"/>
    <dgm:cxn modelId="{B1ABD568-9831-45C8-84A9-84E59A4E3578}" type="presParOf" srcId="{FB8763E4-CC07-4A55-BB65-319A185812F4}" destId="{434D7165-A584-4618-A700-82702784FD99}" srcOrd="0" destOrd="0" presId="urn:microsoft.com/office/officeart/2005/8/layout/orgChart1"/>
    <dgm:cxn modelId="{7C8DAC4B-6756-4F05-93A2-7D00918B69F2}" type="presParOf" srcId="{FB8763E4-CC07-4A55-BB65-319A185812F4}" destId="{02F6ECE2-8D05-4FE0-B9EC-5D206B348082}" srcOrd="1" destOrd="0" presId="urn:microsoft.com/office/officeart/2005/8/layout/orgChart1"/>
    <dgm:cxn modelId="{4A6F3E37-3E6B-4B0D-9959-879BD772A43F}" type="presParOf" srcId="{02F6ECE2-8D05-4FE0-B9EC-5D206B348082}" destId="{A268A089-7401-438F-AAB5-7F90848BB6FF}" srcOrd="0" destOrd="0" presId="urn:microsoft.com/office/officeart/2005/8/layout/orgChart1"/>
    <dgm:cxn modelId="{B5A446B3-33DC-46CC-9998-28836640AF2C}" type="presParOf" srcId="{A268A089-7401-438F-AAB5-7F90848BB6FF}" destId="{3A7D5E6A-2346-4FA3-8E85-2987297D395B}" srcOrd="0" destOrd="0" presId="urn:microsoft.com/office/officeart/2005/8/layout/orgChart1"/>
    <dgm:cxn modelId="{6EB30C68-CD58-418C-8BCC-BCE1E3032709}" type="presParOf" srcId="{A268A089-7401-438F-AAB5-7F90848BB6FF}" destId="{45DDF081-E6EF-4A59-AA74-CAF240BFE0D0}" srcOrd="1" destOrd="0" presId="urn:microsoft.com/office/officeart/2005/8/layout/orgChart1"/>
    <dgm:cxn modelId="{5BF8042A-3D03-42A8-B7DF-6F0DC9C85864}" type="presParOf" srcId="{02F6ECE2-8D05-4FE0-B9EC-5D206B348082}" destId="{B228AD97-6291-43AA-99B3-FFC8EC73F9BA}" srcOrd="1" destOrd="0" presId="urn:microsoft.com/office/officeart/2005/8/layout/orgChart1"/>
    <dgm:cxn modelId="{77CB217E-072F-424D-8BD6-669EC8941129}" type="presParOf" srcId="{02F6ECE2-8D05-4FE0-B9EC-5D206B348082}" destId="{EDC26138-1813-436C-AFB7-B3E991F375D3}" srcOrd="2" destOrd="0" presId="urn:microsoft.com/office/officeart/2005/8/layout/orgChart1"/>
    <dgm:cxn modelId="{86ABA860-CEDF-480A-A824-85CC0EB540C8}" type="presParOf" srcId="{619A3A05-A1E8-492E-95D6-D4DAB0E31154}" destId="{398D73B6-E132-47CD-B815-1DB973436AF3}" srcOrd="2" destOrd="0" presId="urn:microsoft.com/office/officeart/2005/8/layout/orgChart1"/>
    <dgm:cxn modelId="{5DC13C7D-B7B2-4247-AF02-077EAA204412}" type="presParOf" srcId="{FAAD45CE-9480-44D4-92E8-7CBAEB30D311}" destId="{C8D5F4B4-DB3E-4596-A69F-1DAB6280E35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2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2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2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2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2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1CF7-10D1-432B-A224-5977BAFF6074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12CB-7B96-4E86-8457-43DC7CB9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8000" b="1" dirty="0" smtClean="0"/>
              <a:t>Рельеф Африки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143636" y="5981700"/>
            <a:ext cx="3000364" cy="876300"/>
          </a:xfrm>
        </p:spPr>
        <p:txBody>
          <a:bodyPr/>
          <a:lstStyle/>
          <a:p>
            <a:pPr algn="r"/>
            <a:r>
              <a:rPr lang="ru-RU" sz="1100" i="1" dirty="0" smtClean="0"/>
              <a:t>Урок географии в 7 классе.</a:t>
            </a:r>
          </a:p>
          <a:p>
            <a:pPr algn="r"/>
            <a:r>
              <a:rPr lang="ru-RU" sz="1100" i="1" dirty="0" smtClean="0"/>
              <a:t>Автор: Карезина Нина Валентиновна, </a:t>
            </a:r>
          </a:p>
          <a:p>
            <a:pPr algn="r"/>
            <a:r>
              <a:rPr lang="ru-RU" sz="1100" i="1" dirty="0" smtClean="0"/>
              <a:t>учитель географии МОУ СОШ №5 </a:t>
            </a:r>
          </a:p>
          <a:p>
            <a:pPr algn="r"/>
            <a:r>
              <a:rPr lang="ru-RU" sz="1100" i="1" dirty="0" smtClean="0"/>
              <a:t>города Светлого Калининградской области</a:t>
            </a:r>
            <a:endParaRPr lang="ru-RU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Эфиопское  нагорье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Африка</a:t>
            </a:r>
            <a:endParaRPr lang="ru-RU" dirty="0"/>
          </a:p>
        </p:txBody>
      </p:sp>
      <p:pic>
        <p:nvPicPr>
          <p:cNvPr id="4" name="Содержимое 3" descr="2899-1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1"/>
            <a:ext cx="9144000" cy="6894937"/>
          </a:xfrm>
        </p:spPr>
      </p:pic>
      <p:pic>
        <p:nvPicPr>
          <p:cNvPr id="6" name="Рисунок 5" descr="2899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0776" cy="6858000"/>
          </a:xfrm>
          <a:prstGeom prst="rect">
            <a:avLst/>
          </a:prstGeom>
        </p:spPr>
      </p:pic>
      <p:pic>
        <p:nvPicPr>
          <p:cNvPr id="7" name="Рисунок 6" descr="1218033966_1218030347_12180340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7138" cy="6858000"/>
          </a:xfrm>
          <a:prstGeom prst="rect">
            <a:avLst/>
          </a:prstGeom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253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715016"/>
            <a:ext cx="254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Капские горы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2801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910" y="6215082"/>
            <a:ext cx="3109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Драконовы горы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5985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/>
          <a:lstStyle/>
          <a:p>
            <a:r>
              <a:rPr lang="ru-RU" sz="4000" dirty="0" smtClean="0"/>
              <a:t>Связь рельефа со строением земной коры</a:t>
            </a:r>
            <a:endParaRPr lang="ru-RU" sz="4000" dirty="0"/>
          </a:p>
        </p:txBody>
      </p:sp>
      <p:pic>
        <p:nvPicPr>
          <p:cNvPr id="74754" name="Picture 2" descr="C:\Documents and Settings\Администратор\Мои документы\7 КЛАСС\Африка\hФ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8586390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Африканские разломы</a:t>
            </a:r>
            <a:endParaRPr lang="ru-RU" dirty="0"/>
          </a:p>
        </p:txBody>
      </p:sp>
      <p:pic>
        <p:nvPicPr>
          <p:cNvPr id="4" name="Содержимое 3" descr="Африканские разло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15" y="1285860"/>
            <a:ext cx="8145816" cy="5214974"/>
          </a:xfrm>
        </p:spPr>
      </p:pic>
      <p:pic>
        <p:nvPicPr>
          <p:cNvPr id="5" name="Рисунок 4" descr="Африканский разл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358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Полезные ископаемые Африки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1428728" y="950513"/>
            <a:ext cx="6118227" cy="590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77" name="Oval 29"/>
          <p:cNvSpPr>
            <a:spLocks noChangeArrowheads="1"/>
          </p:cNvSpPr>
          <p:nvPr/>
        </p:nvSpPr>
        <p:spPr bwMode="auto">
          <a:xfrm>
            <a:off x="5000628" y="571480"/>
            <a:ext cx="2162204" cy="210029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6072198" y="2786058"/>
            <a:ext cx="2162204" cy="210029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79" name="Oval 31"/>
          <p:cNvSpPr>
            <a:spLocks noChangeArrowheads="1"/>
          </p:cNvSpPr>
          <p:nvPr/>
        </p:nvSpPr>
        <p:spPr bwMode="auto">
          <a:xfrm>
            <a:off x="4714876" y="4757702"/>
            <a:ext cx="2162204" cy="210029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1" name="Oval 33"/>
          <p:cNvSpPr>
            <a:spLocks noChangeArrowheads="1"/>
          </p:cNvSpPr>
          <p:nvPr/>
        </p:nvSpPr>
        <p:spPr bwMode="auto">
          <a:xfrm>
            <a:off x="2071670" y="4757702"/>
            <a:ext cx="2162204" cy="210029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2" name="Oval 34"/>
          <p:cNvSpPr>
            <a:spLocks noChangeArrowheads="1"/>
          </p:cNvSpPr>
          <p:nvPr/>
        </p:nvSpPr>
        <p:spPr bwMode="auto">
          <a:xfrm>
            <a:off x="500034" y="2857496"/>
            <a:ext cx="2162204" cy="210029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1714480" y="642918"/>
            <a:ext cx="2162204" cy="210029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7286644" y="1928802"/>
            <a:ext cx="988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8215338" y="4357694"/>
            <a:ext cx="7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оды</a:t>
            </a:r>
            <a:endParaRPr lang="ru-RU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6975475" y="5715016"/>
            <a:ext cx="183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</a:t>
            </a: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1524000" y="5410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5289" name="Text Box 41"/>
          <p:cNvSpPr txBox="1">
            <a:spLocks noChangeArrowheads="1"/>
          </p:cNvSpPr>
          <p:nvPr/>
        </p:nvSpPr>
        <p:spPr bwMode="auto">
          <a:xfrm>
            <a:off x="1142976" y="6215082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</a:t>
            </a:r>
            <a:endParaRPr lang="ru-RU" sz="2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0" name="Text Box 42"/>
          <p:cNvSpPr txBox="1">
            <a:spLocks noChangeArrowheads="1"/>
          </p:cNvSpPr>
          <p:nvPr/>
        </p:nvSpPr>
        <p:spPr bwMode="auto">
          <a:xfrm>
            <a:off x="0" y="4857760"/>
            <a:ext cx="2225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</a:t>
            </a:r>
          </a:p>
          <a:p>
            <a:pPr algn="ctr"/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142845" y="1142984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  <a:p>
            <a:r>
              <a:rPr lang="ru-RU" sz="2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горные</a:t>
            </a:r>
          </a:p>
          <a:p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</a:t>
            </a: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V="1">
            <a:off x="2143108" y="264318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8" name="Line 50"/>
          <p:cNvSpPr>
            <a:spLocks noChangeShapeType="1"/>
          </p:cNvSpPr>
          <p:nvPr/>
        </p:nvSpPr>
        <p:spPr bwMode="auto">
          <a:xfrm>
            <a:off x="2571735" y="4357695"/>
            <a:ext cx="357191" cy="4286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9" name="Line 51"/>
          <p:cNvSpPr>
            <a:spLocks noChangeShapeType="1"/>
          </p:cNvSpPr>
          <p:nvPr/>
        </p:nvSpPr>
        <p:spPr bwMode="auto">
          <a:xfrm>
            <a:off x="4071935" y="5214950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0" name="Line 52"/>
          <p:cNvSpPr>
            <a:spLocks noChangeShapeType="1"/>
          </p:cNvSpPr>
          <p:nvPr/>
        </p:nvSpPr>
        <p:spPr bwMode="auto">
          <a:xfrm flipV="1">
            <a:off x="5391135" y="3749905"/>
            <a:ext cx="617773" cy="11309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1" name="Line 53"/>
          <p:cNvSpPr>
            <a:spLocks noChangeShapeType="1"/>
          </p:cNvSpPr>
          <p:nvPr/>
        </p:nvSpPr>
        <p:spPr bwMode="auto">
          <a:xfrm flipH="1" flipV="1">
            <a:off x="6000758" y="2714620"/>
            <a:ext cx="285753" cy="50006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2" name="Line 54"/>
          <p:cNvSpPr>
            <a:spLocks noChangeShapeType="1"/>
          </p:cNvSpPr>
          <p:nvPr/>
        </p:nvSpPr>
        <p:spPr bwMode="auto">
          <a:xfrm>
            <a:off x="3857620" y="1428736"/>
            <a:ext cx="1235545" cy="622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3" name="Line 55"/>
          <p:cNvSpPr>
            <a:spLocks noChangeShapeType="1"/>
          </p:cNvSpPr>
          <p:nvPr/>
        </p:nvSpPr>
        <p:spPr bwMode="auto">
          <a:xfrm flipV="1">
            <a:off x="2643175" y="3643314"/>
            <a:ext cx="3357586" cy="14287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4" name="Line 56"/>
          <p:cNvSpPr>
            <a:spLocks noChangeShapeType="1"/>
          </p:cNvSpPr>
          <p:nvPr/>
        </p:nvSpPr>
        <p:spPr bwMode="auto">
          <a:xfrm flipV="1">
            <a:off x="2571737" y="2428866"/>
            <a:ext cx="2857520" cy="135732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5" name="Line 57"/>
          <p:cNvSpPr>
            <a:spLocks noChangeShapeType="1"/>
          </p:cNvSpPr>
          <p:nvPr/>
        </p:nvSpPr>
        <p:spPr bwMode="auto">
          <a:xfrm>
            <a:off x="2643174" y="3857629"/>
            <a:ext cx="2500330" cy="10715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6" name="Line 58"/>
          <p:cNvSpPr>
            <a:spLocks noChangeShapeType="1"/>
          </p:cNvSpPr>
          <p:nvPr/>
        </p:nvSpPr>
        <p:spPr bwMode="auto">
          <a:xfrm flipV="1">
            <a:off x="3571867" y="3714752"/>
            <a:ext cx="2500331" cy="1143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7" name="Line 59"/>
          <p:cNvSpPr>
            <a:spLocks noChangeShapeType="1"/>
          </p:cNvSpPr>
          <p:nvPr/>
        </p:nvSpPr>
        <p:spPr bwMode="auto">
          <a:xfrm flipV="1">
            <a:off x="3571867" y="2500306"/>
            <a:ext cx="1857389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0" name="Line 62"/>
          <p:cNvSpPr>
            <a:spLocks noChangeShapeType="1"/>
          </p:cNvSpPr>
          <p:nvPr/>
        </p:nvSpPr>
        <p:spPr bwMode="auto">
          <a:xfrm flipH="1" flipV="1">
            <a:off x="3500430" y="2500306"/>
            <a:ext cx="71438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1" name="Line 63"/>
          <p:cNvSpPr>
            <a:spLocks noChangeShapeType="1"/>
          </p:cNvSpPr>
          <p:nvPr/>
        </p:nvSpPr>
        <p:spPr bwMode="auto">
          <a:xfrm flipV="1">
            <a:off x="5286380" y="2571744"/>
            <a:ext cx="142876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2" name="Line 64"/>
          <p:cNvSpPr>
            <a:spLocks noChangeShapeType="1"/>
          </p:cNvSpPr>
          <p:nvPr/>
        </p:nvSpPr>
        <p:spPr bwMode="auto">
          <a:xfrm flipH="1" flipV="1">
            <a:off x="3571867" y="2428868"/>
            <a:ext cx="1714512" cy="25003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3" name="Line 65"/>
          <p:cNvSpPr>
            <a:spLocks noChangeShapeType="1"/>
          </p:cNvSpPr>
          <p:nvPr/>
        </p:nvSpPr>
        <p:spPr bwMode="auto">
          <a:xfrm flipH="1" flipV="1">
            <a:off x="3643304" y="2357428"/>
            <a:ext cx="2428893" cy="12858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Почему рельеф является одним из главных компонентов природы?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6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6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6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6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6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6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6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7" grpId="0" animBg="1"/>
      <p:bldP spid="565278" grpId="0" animBg="1"/>
      <p:bldP spid="565279" grpId="0" animBg="1"/>
      <p:bldP spid="565281" grpId="0" animBg="1"/>
      <p:bldP spid="565282" grpId="0" animBg="1"/>
      <p:bldP spid="565283" grpId="0" animBg="1"/>
      <p:bldP spid="565284" grpId="0"/>
      <p:bldP spid="565285" grpId="0"/>
      <p:bldP spid="565286" grpId="0"/>
      <p:bldP spid="565289" grpId="0"/>
      <p:bldP spid="565290" grpId="0"/>
      <p:bldP spid="565291" grpId="0"/>
      <p:bldP spid="565297" grpId="0" animBg="1"/>
      <p:bldP spid="565298" grpId="0" animBg="1"/>
      <p:bldP spid="565299" grpId="0" animBg="1"/>
      <p:bldP spid="565300" grpId="0" animBg="1"/>
      <p:bldP spid="565301" grpId="0" animBg="1"/>
      <p:bldP spid="565302" grpId="0" animBg="1"/>
      <p:bldP spid="565303" grpId="0" animBg="1"/>
      <p:bldP spid="565304" grpId="0" animBg="1"/>
      <p:bldP spid="565305" grpId="0" animBg="1"/>
      <p:bldP spid="565306" grpId="0" animBg="1"/>
      <p:bldP spid="565307" grpId="0" animBg="1"/>
      <p:bldP spid="565310" grpId="0" animBg="1"/>
      <p:bldP spid="565311" grpId="0" animBg="1"/>
      <p:bldP spid="565312" grpId="0" animBg="1"/>
      <p:bldP spid="565313" grpId="0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 изучения рельефа материка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785926"/>
            <a:ext cx="9144000" cy="4572032"/>
            <a:chOff x="0" y="1785926"/>
            <a:chExt cx="9144000" cy="4572032"/>
          </a:xfrm>
        </p:grpSpPr>
        <p:graphicFrame>
          <p:nvGraphicFramePr>
            <p:cNvPr id="13" name="Схема 12"/>
            <p:cNvGraphicFramePr/>
            <p:nvPr/>
          </p:nvGraphicFramePr>
          <p:xfrm>
            <a:off x="0" y="1785926"/>
            <a:ext cx="9144000" cy="4572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2928926" y="542926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000" b="1" dirty="0" smtClean="0">
                <a:ln/>
                <a:solidFill>
                  <a:schemeClr val="accent3"/>
                </a:solidFill>
                <a:effectLst/>
              </a:rPr>
              <a:t>Повторим:</a:t>
            </a:r>
            <a:endParaRPr lang="ru-RU" sz="80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1) Что такое платформа?</a:t>
            </a:r>
          </a:p>
          <a:p>
            <a:r>
              <a:rPr lang="ru-RU" sz="2800" dirty="0" smtClean="0"/>
              <a:t>2) Частью какой плиты является Африканская платформа?</a:t>
            </a:r>
          </a:p>
          <a:p>
            <a:r>
              <a:rPr lang="ru-RU" sz="2800" dirty="0" smtClean="0"/>
              <a:t>3) Каковы закономерности размещения крупных форм рельефа Земли?</a:t>
            </a:r>
          </a:p>
          <a:p>
            <a:r>
              <a:rPr lang="ru-RU" sz="2800" dirty="0" smtClean="0"/>
              <a:t>4) Под влиянием каких факторов происходит образование и развитие рельефа?</a:t>
            </a:r>
          </a:p>
          <a:p>
            <a:r>
              <a:rPr lang="ru-RU" sz="2800" dirty="0" smtClean="0"/>
              <a:t>5) Какова роль каждого фактора?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уговорот веществ в земной кор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14356"/>
            <a:ext cx="9144001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00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Общая характеристика рельефа Африки</a:t>
            </a:r>
            <a:endParaRPr lang="ru-RU" sz="3600" dirty="0"/>
          </a:p>
        </p:txBody>
      </p:sp>
      <p:sp>
        <p:nvSpPr>
          <p:cNvPr id="4" name="Полилиния 3"/>
          <p:cNvSpPr/>
          <p:nvPr/>
        </p:nvSpPr>
        <p:spPr>
          <a:xfrm>
            <a:off x="3952693" y="2150772"/>
            <a:ext cx="2139014" cy="2240924"/>
          </a:xfrm>
          <a:custGeom>
            <a:avLst/>
            <a:gdLst>
              <a:gd name="connsiteX0" fmla="*/ 14000 w 2139014"/>
              <a:gd name="connsiteY0" fmla="*/ 2240924 h 2240924"/>
              <a:gd name="connsiteX1" fmla="*/ 1121 w 2139014"/>
              <a:gd name="connsiteY1" fmla="*/ 2202287 h 2240924"/>
              <a:gd name="connsiteX2" fmla="*/ 14000 w 2139014"/>
              <a:gd name="connsiteY2" fmla="*/ 2009104 h 2240924"/>
              <a:gd name="connsiteX3" fmla="*/ 52637 w 2139014"/>
              <a:gd name="connsiteY3" fmla="*/ 1970467 h 2240924"/>
              <a:gd name="connsiteX4" fmla="*/ 129910 w 2139014"/>
              <a:gd name="connsiteY4" fmla="*/ 1931831 h 2240924"/>
              <a:gd name="connsiteX5" fmla="*/ 168546 w 2139014"/>
              <a:gd name="connsiteY5" fmla="*/ 1906073 h 2240924"/>
              <a:gd name="connsiteX6" fmla="*/ 207183 w 2139014"/>
              <a:gd name="connsiteY6" fmla="*/ 1893194 h 2240924"/>
              <a:gd name="connsiteX7" fmla="*/ 284456 w 2139014"/>
              <a:gd name="connsiteY7" fmla="*/ 1841679 h 2240924"/>
              <a:gd name="connsiteX8" fmla="*/ 323093 w 2139014"/>
              <a:gd name="connsiteY8" fmla="*/ 1815921 h 2240924"/>
              <a:gd name="connsiteX9" fmla="*/ 451882 w 2139014"/>
              <a:gd name="connsiteY9" fmla="*/ 1777284 h 2240924"/>
              <a:gd name="connsiteX10" fmla="*/ 490518 w 2139014"/>
              <a:gd name="connsiteY10" fmla="*/ 1751527 h 2240924"/>
              <a:gd name="connsiteX11" fmla="*/ 567792 w 2139014"/>
              <a:gd name="connsiteY11" fmla="*/ 1725769 h 2240924"/>
              <a:gd name="connsiteX12" fmla="*/ 722338 w 2139014"/>
              <a:gd name="connsiteY12" fmla="*/ 1661374 h 2240924"/>
              <a:gd name="connsiteX13" fmla="*/ 760975 w 2139014"/>
              <a:gd name="connsiteY13" fmla="*/ 1635617 h 2240924"/>
              <a:gd name="connsiteX14" fmla="*/ 864006 w 2139014"/>
              <a:gd name="connsiteY14" fmla="*/ 1584101 h 2240924"/>
              <a:gd name="connsiteX15" fmla="*/ 954158 w 2139014"/>
              <a:gd name="connsiteY15" fmla="*/ 1468191 h 2240924"/>
              <a:gd name="connsiteX16" fmla="*/ 992794 w 2139014"/>
              <a:gd name="connsiteY16" fmla="*/ 1442434 h 2240924"/>
              <a:gd name="connsiteX17" fmla="*/ 1018552 w 2139014"/>
              <a:gd name="connsiteY17" fmla="*/ 1403797 h 2240924"/>
              <a:gd name="connsiteX18" fmla="*/ 1057189 w 2139014"/>
              <a:gd name="connsiteY18" fmla="*/ 1378039 h 2240924"/>
              <a:gd name="connsiteX19" fmla="*/ 1147341 w 2139014"/>
              <a:gd name="connsiteY19" fmla="*/ 1275008 h 2240924"/>
              <a:gd name="connsiteX20" fmla="*/ 1173099 w 2139014"/>
              <a:gd name="connsiteY20" fmla="*/ 1236372 h 2240924"/>
              <a:gd name="connsiteX21" fmla="*/ 1224614 w 2139014"/>
              <a:gd name="connsiteY21" fmla="*/ 1120462 h 2240924"/>
              <a:gd name="connsiteX22" fmla="*/ 1301887 w 2139014"/>
              <a:gd name="connsiteY22" fmla="*/ 1043189 h 2240924"/>
              <a:gd name="connsiteX23" fmla="*/ 1314766 w 2139014"/>
              <a:gd name="connsiteY23" fmla="*/ 1004552 h 2240924"/>
              <a:gd name="connsiteX24" fmla="*/ 1392039 w 2139014"/>
              <a:gd name="connsiteY24" fmla="*/ 953036 h 2240924"/>
              <a:gd name="connsiteX25" fmla="*/ 1417797 w 2139014"/>
              <a:gd name="connsiteY25" fmla="*/ 914400 h 2240924"/>
              <a:gd name="connsiteX26" fmla="*/ 1456434 w 2139014"/>
              <a:gd name="connsiteY26" fmla="*/ 888642 h 2240924"/>
              <a:gd name="connsiteX27" fmla="*/ 1507949 w 2139014"/>
              <a:gd name="connsiteY27" fmla="*/ 811369 h 2240924"/>
              <a:gd name="connsiteX28" fmla="*/ 1533707 w 2139014"/>
              <a:gd name="connsiteY28" fmla="*/ 734096 h 2240924"/>
              <a:gd name="connsiteX29" fmla="*/ 1559465 w 2139014"/>
              <a:gd name="connsiteY29" fmla="*/ 695459 h 2240924"/>
              <a:gd name="connsiteX30" fmla="*/ 1610980 w 2139014"/>
              <a:gd name="connsiteY30" fmla="*/ 605307 h 2240924"/>
              <a:gd name="connsiteX31" fmla="*/ 1675375 w 2139014"/>
              <a:gd name="connsiteY31" fmla="*/ 528034 h 2240924"/>
              <a:gd name="connsiteX32" fmla="*/ 1701132 w 2139014"/>
              <a:gd name="connsiteY32" fmla="*/ 360608 h 2240924"/>
              <a:gd name="connsiteX33" fmla="*/ 1726890 w 2139014"/>
              <a:gd name="connsiteY33" fmla="*/ 283335 h 2240924"/>
              <a:gd name="connsiteX34" fmla="*/ 1778406 w 2139014"/>
              <a:gd name="connsiteY34" fmla="*/ 257577 h 2240924"/>
              <a:gd name="connsiteX35" fmla="*/ 1920073 w 2139014"/>
              <a:gd name="connsiteY35" fmla="*/ 180304 h 2240924"/>
              <a:gd name="connsiteX36" fmla="*/ 2048862 w 2139014"/>
              <a:gd name="connsiteY36" fmla="*/ 141667 h 2240924"/>
              <a:gd name="connsiteX37" fmla="*/ 2074620 w 2139014"/>
              <a:gd name="connsiteY37" fmla="*/ 103031 h 2240924"/>
              <a:gd name="connsiteX38" fmla="*/ 2087499 w 2139014"/>
              <a:gd name="connsiteY38" fmla="*/ 64394 h 2240924"/>
              <a:gd name="connsiteX39" fmla="*/ 2126135 w 2139014"/>
              <a:gd name="connsiteY39" fmla="*/ 38636 h 2240924"/>
              <a:gd name="connsiteX40" fmla="*/ 2139014 w 2139014"/>
              <a:gd name="connsiteY40" fmla="*/ 0 h 224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9014" h="2240924">
                <a:moveTo>
                  <a:pt x="14000" y="2240924"/>
                </a:moveTo>
                <a:cubicBezTo>
                  <a:pt x="9707" y="2228045"/>
                  <a:pt x="1121" y="2215863"/>
                  <a:pt x="1121" y="2202287"/>
                </a:cubicBezTo>
                <a:cubicBezTo>
                  <a:pt x="1121" y="2137750"/>
                  <a:pt x="0" y="2072104"/>
                  <a:pt x="14000" y="2009104"/>
                </a:cubicBezTo>
                <a:cubicBezTo>
                  <a:pt x="17951" y="1991324"/>
                  <a:pt x="38645" y="1982127"/>
                  <a:pt x="52637" y="1970467"/>
                </a:cubicBezTo>
                <a:cubicBezTo>
                  <a:pt x="85924" y="1942728"/>
                  <a:pt x="91188" y="1944738"/>
                  <a:pt x="129910" y="1931831"/>
                </a:cubicBezTo>
                <a:cubicBezTo>
                  <a:pt x="142789" y="1923245"/>
                  <a:pt x="154702" y="1912995"/>
                  <a:pt x="168546" y="1906073"/>
                </a:cubicBezTo>
                <a:cubicBezTo>
                  <a:pt x="180688" y="1900002"/>
                  <a:pt x="195316" y="1899787"/>
                  <a:pt x="207183" y="1893194"/>
                </a:cubicBezTo>
                <a:cubicBezTo>
                  <a:pt x="234244" y="1878160"/>
                  <a:pt x="258698" y="1858851"/>
                  <a:pt x="284456" y="1841679"/>
                </a:cubicBezTo>
                <a:cubicBezTo>
                  <a:pt x="297335" y="1833093"/>
                  <a:pt x="308077" y="1819675"/>
                  <a:pt x="323093" y="1815921"/>
                </a:cubicBezTo>
                <a:cubicBezTo>
                  <a:pt x="351890" y="1808721"/>
                  <a:pt x="433069" y="1789826"/>
                  <a:pt x="451882" y="1777284"/>
                </a:cubicBezTo>
                <a:cubicBezTo>
                  <a:pt x="464761" y="1768698"/>
                  <a:pt x="476374" y="1757813"/>
                  <a:pt x="490518" y="1751527"/>
                </a:cubicBezTo>
                <a:cubicBezTo>
                  <a:pt x="515329" y="1740500"/>
                  <a:pt x="567792" y="1725769"/>
                  <a:pt x="567792" y="1725769"/>
                </a:cubicBezTo>
                <a:cubicBezTo>
                  <a:pt x="666792" y="1659768"/>
                  <a:pt x="614529" y="1679342"/>
                  <a:pt x="722338" y="1661374"/>
                </a:cubicBezTo>
                <a:cubicBezTo>
                  <a:pt x="735217" y="1652788"/>
                  <a:pt x="747387" y="1643029"/>
                  <a:pt x="760975" y="1635617"/>
                </a:cubicBezTo>
                <a:cubicBezTo>
                  <a:pt x="794684" y="1617230"/>
                  <a:pt x="864006" y="1584101"/>
                  <a:pt x="864006" y="1584101"/>
                </a:cubicBezTo>
                <a:cubicBezTo>
                  <a:pt x="899906" y="1530251"/>
                  <a:pt x="908763" y="1506020"/>
                  <a:pt x="954158" y="1468191"/>
                </a:cubicBezTo>
                <a:cubicBezTo>
                  <a:pt x="966049" y="1458282"/>
                  <a:pt x="979915" y="1451020"/>
                  <a:pt x="992794" y="1442434"/>
                </a:cubicBezTo>
                <a:cubicBezTo>
                  <a:pt x="1001380" y="1429555"/>
                  <a:pt x="1007607" y="1414742"/>
                  <a:pt x="1018552" y="1403797"/>
                </a:cubicBezTo>
                <a:cubicBezTo>
                  <a:pt x="1029497" y="1392852"/>
                  <a:pt x="1046996" y="1389688"/>
                  <a:pt x="1057189" y="1378039"/>
                </a:cubicBezTo>
                <a:cubicBezTo>
                  <a:pt x="1162367" y="1257836"/>
                  <a:pt x="1060408" y="1332964"/>
                  <a:pt x="1147341" y="1275008"/>
                </a:cubicBezTo>
                <a:cubicBezTo>
                  <a:pt x="1155927" y="1262129"/>
                  <a:pt x="1166813" y="1250516"/>
                  <a:pt x="1173099" y="1236372"/>
                </a:cubicBezTo>
                <a:cubicBezTo>
                  <a:pt x="1200322" y="1175120"/>
                  <a:pt x="1185750" y="1164184"/>
                  <a:pt x="1224614" y="1120462"/>
                </a:cubicBezTo>
                <a:cubicBezTo>
                  <a:pt x="1248815" y="1093236"/>
                  <a:pt x="1301887" y="1043189"/>
                  <a:pt x="1301887" y="1043189"/>
                </a:cubicBezTo>
                <a:cubicBezTo>
                  <a:pt x="1306180" y="1030310"/>
                  <a:pt x="1305167" y="1014151"/>
                  <a:pt x="1314766" y="1004552"/>
                </a:cubicBezTo>
                <a:cubicBezTo>
                  <a:pt x="1336656" y="982662"/>
                  <a:pt x="1392039" y="953036"/>
                  <a:pt x="1392039" y="953036"/>
                </a:cubicBezTo>
                <a:cubicBezTo>
                  <a:pt x="1400625" y="940157"/>
                  <a:pt x="1406852" y="925345"/>
                  <a:pt x="1417797" y="914400"/>
                </a:cubicBezTo>
                <a:cubicBezTo>
                  <a:pt x="1428742" y="903455"/>
                  <a:pt x="1446241" y="900291"/>
                  <a:pt x="1456434" y="888642"/>
                </a:cubicBezTo>
                <a:cubicBezTo>
                  <a:pt x="1476819" y="865345"/>
                  <a:pt x="1498159" y="840737"/>
                  <a:pt x="1507949" y="811369"/>
                </a:cubicBezTo>
                <a:cubicBezTo>
                  <a:pt x="1516535" y="785611"/>
                  <a:pt x="1518646" y="756687"/>
                  <a:pt x="1533707" y="734096"/>
                </a:cubicBezTo>
                <a:cubicBezTo>
                  <a:pt x="1542293" y="721217"/>
                  <a:pt x="1551786" y="708898"/>
                  <a:pt x="1559465" y="695459"/>
                </a:cubicBezTo>
                <a:cubicBezTo>
                  <a:pt x="1582371" y="655372"/>
                  <a:pt x="1582451" y="639541"/>
                  <a:pt x="1610980" y="605307"/>
                </a:cubicBezTo>
                <a:cubicBezTo>
                  <a:pt x="1693616" y="506145"/>
                  <a:pt x="1611423" y="623959"/>
                  <a:pt x="1675375" y="528034"/>
                </a:cubicBezTo>
                <a:cubicBezTo>
                  <a:pt x="1710851" y="421596"/>
                  <a:pt x="1658439" y="588301"/>
                  <a:pt x="1701132" y="360608"/>
                </a:cubicBezTo>
                <a:cubicBezTo>
                  <a:pt x="1706136" y="333922"/>
                  <a:pt x="1702605" y="295477"/>
                  <a:pt x="1726890" y="283335"/>
                </a:cubicBezTo>
                <a:cubicBezTo>
                  <a:pt x="1744062" y="274749"/>
                  <a:pt x="1761737" y="267102"/>
                  <a:pt x="1778406" y="257577"/>
                </a:cubicBezTo>
                <a:cubicBezTo>
                  <a:pt x="1844244" y="219955"/>
                  <a:pt x="1814973" y="215338"/>
                  <a:pt x="1920073" y="180304"/>
                </a:cubicBezTo>
                <a:cubicBezTo>
                  <a:pt x="2014138" y="148949"/>
                  <a:pt x="1971006" y="161131"/>
                  <a:pt x="2048862" y="141667"/>
                </a:cubicBezTo>
                <a:cubicBezTo>
                  <a:pt x="2057448" y="128788"/>
                  <a:pt x="2067698" y="116875"/>
                  <a:pt x="2074620" y="103031"/>
                </a:cubicBezTo>
                <a:cubicBezTo>
                  <a:pt x="2080691" y="90889"/>
                  <a:pt x="2079018" y="74995"/>
                  <a:pt x="2087499" y="64394"/>
                </a:cubicBezTo>
                <a:cubicBezTo>
                  <a:pt x="2097168" y="52307"/>
                  <a:pt x="2113256" y="47222"/>
                  <a:pt x="2126135" y="38636"/>
                </a:cubicBezTo>
                <a:lnTo>
                  <a:pt x="2139014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714488"/>
            <a:ext cx="291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Низкая Африка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656960">
            <a:off x="3851950" y="3803611"/>
            <a:ext cx="3167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Высокая Африка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521654">
            <a:off x="2164950" y="571961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т л а с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2571744"/>
            <a:ext cx="168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Эфиопское </a:t>
            </a:r>
          </a:p>
          <a:p>
            <a:pPr algn="ctr"/>
            <a:r>
              <a:rPr lang="ru-RU" sz="2400" dirty="0" smtClean="0"/>
              <a:t>нагорье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500438"/>
            <a:ext cx="1503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spc="-150" dirty="0" err="1" smtClean="0"/>
              <a:t>Восточно</a:t>
            </a:r>
            <a:r>
              <a:rPr lang="ru-RU" sz="2000" spc="-150" dirty="0" smtClean="0"/>
              <a:t>-</a:t>
            </a:r>
          </a:p>
          <a:p>
            <a:pPr algn="ctr"/>
            <a:r>
              <a:rPr lang="ru-RU" sz="2000" spc="-150" dirty="0" smtClean="0"/>
              <a:t>Африканское </a:t>
            </a:r>
          </a:p>
          <a:p>
            <a:pPr algn="ctr"/>
            <a:r>
              <a:rPr lang="ru-RU" sz="2000" spc="-150" dirty="0" smtClean="0"/>
              <a:t>плоскогорье</a:t>
            </a:r>
            <a:endParaRPr lang="ru-RU" sz="2000" spc="-150" dirty="0"/>
          </a:p>
        </p:txBody>
      </p:sp>
      <p:sp>
        <p:nvSpPr>
          <p:cNvPr id="10" name="TextBox 9"/>
          <p:cNvSpPr txBox="1"/>
          <p:nvPr/>
        </p:nvSpPr>
        <p:spPr>
          <a:xfrm rot="21398510">
            <a:off x="4089972" y="5959181"/>
            <a:ext cx="1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Капские </a:t>
            </a:r>
          </a:p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8974777">
            <a:off x="4829047" y="5432507"/>
            <a:ext cx="1301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Драконовы</a:t>
            </a:r>
          </a:p>
          <a:p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1571612"/>
            <a:ext cx="985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Нагорье</a:t>
            </a:r>
          </a:p>
          <a:p>
            <a:r>
              <a:rPr lang="ru-RU" dirty="0" err="1" smtClean="0"/>
              <a:t>Ахаггар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2143116"/>
            <a:ext cx="10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Нагорье </a:t>
            </a:r>
          </a:p>
          <a:p>
            <a:pPr algn="ctr"/>
            <a:r>
              <a:rPr lang="ru-RU" dirty="0" err="1" smtClean="0"/>
              <a:t>Тибести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marL="838200" indent="-838200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Рельеф отдельных частей материка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57158" y="1571612"/>
            <a:ext cx="5903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Северная Африка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81076"/>
            <a:ext cx="3892548" cy="387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000528" cy="2750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071538" y="2214554"/>
            <a:ext cx="365285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Verdana" pitchFamily="34" charset="0"/>
              </a:rPr>
              <a:t>Высокий Атлас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latin typeface="Verdana" pitchFamily="34" charset="0"/>
              </a:rPr>
              <a:t>Наивысшая точка 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latin typeface="Verdana" pitchFamily="34" charset="0"/>
              </a:rPr>
              <a:t>г. </a:t>
            </a:r>
            <a:r>
              <a:rPr lang="ru-RU" b="1" i="1" dirty="0" err="1">
                <a:latin typeface="Verdana" pitchFamily="34" charset="0"/>
              </a:rPr>
              <a:t>Тубкаль</a:t>
            </a:r>
            <a:r>
              <a:rPr lang="ru-RU" b="1" i="1" dirty="0">
                <a:latin typeface="Verdana" pitchFamily="34" charset="0"/>
              </a:rPr>
              <a:t>, 4 165 м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714612" y="6400800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Verdana" pitchFamily="34" charset="0"/>
              </a:rPr>
              <a:t>Низкий Атлас</a:t>
            </a:r>
          </a:p>
        </p:txBody>
      </p:sp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711" y="3714752"/>
            <a:ext cx="4085947" cy="276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frica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ПЕсчаные дю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1423"/>
            <a:ext cx="8786842" cy="7483667"/>
          </a:xfrm>
          <a:prstGeom prst="rect">
            <a:avLst/>
          </a:prstGeom>
        </p:spPr>
      </p:pic>
      <p:pic>
        <p:nvPicPr>
          <p:cNvPr id="5" name="Рисунок 4" descr="1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571612"/>
            <a:ext cx="829028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Восточно-Африканское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плоскогорье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Восточная Африка</a:t>
            </a:r>
            <a:endParaRPr lang="ru-RU" sz="6000" dirty="0"/>
          </a:p>
        </p:txBody>
      </p:sp>
      <p:pic>
        <p:nvPicPr>
          <p:cNvPr id="6" name="Рисунок 5" descr="Африканский разл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5857892"/>
            <a:ext cx="5711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Африканские разломы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нгоронго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6072206"/>
            <a:ext cx="2235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FFFF"/>
                </a:solidFill>
              </a:rPr>
              <a:t>Нгоронгоро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85786" y="5857892"/>
            <a:ext cx="471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FFFF"/>
                </a:solidFill>
              </a:rPr>
              <a:t>Рувензори</a:t>
            </a:r>
            <a:r>
              <a:rPr lang="ru-RU" sz="3200" dirty="0" smtClean="0">
                <a:solidFill>
                  <a:srgbClr val="FFFFFF"/>
                </a:solidFill>
              </a:rPr>
              <a:t> – Лунные горы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226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Килиманджаро - сверкающая гор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940957"/>
          </a:xfrm>
          <a:prstGeom prst="rect">
            <a:avLst/>
          </a:prstGeom>
        </p:spPr>
      </p:pic>
      <p:pic>
        <p:nvPicPr>
          <p:cNvPr id="2052" name="Picture 4" descr="Вулкан Килиманджар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9180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0" y="0"/>
            <a:ext cx="91597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254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Килиманджаро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7" grpId="0"/>
      <p:bldP spid="9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Тема7">
  <a:themeElements>
    <a:clrScheme name="Другая 9">
      <a:dk1>
        <a:srgbClr val="000000"/>
      </a:dk1>
      <a:lt1>
        <a:srgbClr val="FF9966"/>
      </a:lt1>
      <a:dk2>
        <a:srgbClr val="FFFFAF"/>
      </a:dk2>
      <a:lt2>
        <a:srgbClr val="676597"/>
      </a:lt2>
      <a:accent1>
        <a:srgbClr val="66CCFF"/>
      </a:accent1>
      <a:accent2>
        <a:srgbClr val="CCECFF"/>
      </a:accent2>
      <a:accent3>
        <a:srgbClr val="FFCAB8"/>
      </a:accent3>
      <a:accent4>
        <a:srgbClr val="000000"/>
      </a:accent4>
      <a:accent5>
        <a:srgbClr val="B8E2FF"/>
      </a:accent5>
      <a:accent6>
        <a:srgbClr val="B9D6E7"/>
      </a:accent6>
      <a:hlink>
        <a:srgbClr val="FFFF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0">
        <a:dk1>
          <a:srgbClr val="000000"/>
        </a:dk1>
        <a:lt1>
          <a:srgbClr val="FF9966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CAB8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1">
        <a:dk1>
          <a:srgbClr val="000000"/>
        </a:dk1>
        <a:lt1>
          <a:srgbClr val="FF9966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CAB8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FFFF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227</TotalTime>
  <Words>191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Тема7</vt:lpstr>
      <vt:lpstr>Тема Office</vt:lpstr>
      <vt:lpstr>Рельеф Африки</vt:lpstr>
      <vt:lpstr>Почему рельеф является одним из главных компонентов природы?</vt:lpstr>
      <vt:lpstr>  План изучения рельефа материка   </vt:lpstr>
      <vt:lpstr>Повторим:</vt:lpstr>
      <vt:lpstr>Слайд 5</vt:lpstr>
      <vt:lpstr>Общая характеристика рельефа Африки</vt:lpstr>
      <vt:lpstr>Рельеф отдельных частей материка </vt:lpstr>
      <vt:lpstr>Слайд 8</vt:lpstr>
      <vt:lpstr>Восточная Африка</vt:lpstr>
      <vt:lpstr>Эфиопское  нагорье</vt:lpstr>
      <vt:lpstr>Южная Африка</vt:lpstr>
      <vt:lpstr>Связь рельефа со строением земной коры</vt:lpstr>
      <vt:lpstr>Великие Африканские разломы</vt:lpstr>
      <vt:lpstr>Полезные ископаемые Африки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Африки</dc:title>
  <dc:creator>Нина Валентиновна</dc:creator>
  <cp:lastModifiedBy>Нина Валентиновна</cp:lastModifiedBy>
  <cp:revision>5</cp:revision>
  <dcterms:created xsi:type="dcterms:W3CDTF">2009-11-26T20:39:05Z</dcterms:created>
  <dcterms:modified xsi:type="dcterms:W3CDTF">2009-12-14T11:33:15Z</dcterms:modified>
</cp:coreProperties>
</file>