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63" r:id="rId8"/>
    <p:sldId id="262" r:id="rId9"/>
    <p:sldId id="260" r:id="rId10"/>
    <p:sldId id="261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E72D-2635-4C3D-8AA7-7F19E4CE77D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A74A-D2C1-4843-8B3F-7503FF76D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2;&#1089;&#1089;&#1077;&#1083;&#1077;&#1085;&#1080;&#1077;,%20&#1091;&#1088;&#1073;&#1072;&#1085;&#1080;&#1079;&#1072;&#1094;&#1080;&#1103;,%20&#1087;&#1083;&#1086;&#1090;&#1085;&#1086;&#1089;&#1090;&#1100;%20&#1085;&#1072;&#1089;&#1077;&#1083;&#1077;&#1085;&#1080;&#1103;/007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00174"/>
            <a:ext cx="8533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и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</a:p>
        </p:txBody>
      </p:sp>
      <p:pic>
        <p:nvPicPr>
          <p:cNvPr id="6" name="Рисунок 5" descr="J029755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714884"/>
            <a:ext cx="1195121" cy="182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d05725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4929198"/>
            <a:ext cx="2021657" cy="160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3214678" y="5357802"/>
            <a:ext cx="5257792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классе.</a:t>
            </a:r>
          </a:p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: Карезина Нина Валентиновна, </a:t>
            </a:r>
          </a:p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географии МОУ СОШ №5 </a:t>
            </a:r>
          </a:p>
          <a:p>
            <a:pPr algn="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Светлого Калининградской области</a:t>
            </a:r>
            <a:endParaRPr lang="ru-RU" sz="1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7 0.09088 C -0.16789 0.0932 -0.19566 0.09458 -0.22414 0.08672 C -0.22952 0.08371 -0.23542 0.08071 -0.24115 0.0777 C -0.24427 0.07585 -0.24757 0.07469 -0.25087 0.07354 C -0.25243 0.07284 -0.25556 0.07099 -0.25556 0.07169 C -0.26927 0.0555 -0.29098 0.0518 -0.3007 0.02497 C -0.30382 0.01595 -0.30591 0.00578 -0.30903 -0.00394 C -0.31059 -0.00879 -0.31389 -0.01712 -0.31389 -0.01642 C -0.31754 -0.03701 -0.32379 -0.03816 -0.33334 -0.04418 C -0.33785 -0.0495 -0.34914 -0.0525 -0.34914 -0.05204 C -0.35018 -0.0525 -0.36545 -0.05019 -0.36858 -0.04834 C -0.36997 -0.04765 -0.37084 -0.04464 -0.37205 -0.04418 C -0.37396 -0.04233 -0.37639 -0.04302 -0.3783 -0.04163 C -0.38229 -0.04001 -0.38507 -0.03516 -0.38924 -0.03284 C -0.39184 -0.02984 -0.39514 -0.02729 -0.39775 -0.02383 C -0.4 -0.02082 -0.40139 -0.01527 -0.40382 -0.01296 C -0.40608 -0.00995 -0.41111 -0.00394 -0.41111 -0.00324 C -0.4165 0.0111 -0.42552 0.0104 -0.43403 0.01595 C -0.46962 0.01341 -0.45938 0.02127 -0.47657 0.00092 C -0.47986 -0.00879 -0.48507 -0.01596 -0.4875 -0.02614 C -0.49566 -0.05967 -0.49514 -0.10361 -0.51789 -0.11679 C -0.52188 -0.12211 -0.5257 -0.12211 -0.53004 -0.12581 C -0.53403 -0.12928 -0.53802 -0.13298 -0.54219 -0.13645 C -0.5474 -0.14663 -0.55087 -0.14316 -0.5592 -0.14131 C -0.56337 -0.13298 -0.56528 -0.13183 -0.56146 -0.12165 C -0.56233 -0.10176 -0.56372 -0.08442 -0.57014 -0.06823 C -0.57049 -0.06568 -0.57066 -0.06383 -0.57118 -0.06152 C -0.57188 -0.05921 -0.57309 -0.05736 -0.57361 -0.05505 C -0.57674 -0.04163 -0.57795 -0.02914 -0.58212 -0.01712 C -0.58299 -0.01111 -0.58351 -0.00209 -0.58802 -0.00209 " pathEditMode="relative" rAng="0" ptsTypes="fff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02 -0.00208 C -0.59462 -0.01041 -0.60399 -0.00602 -0.61198 -0.00208 C -0.62309 0.00347 -0.63507 0.00878 -0.64584 0.0148 C -0.65382 0.01942 -0.66111 0.0259 -0.66979 0.02798 C -0.72448 0.04116 -0.81615 0.03307 -0.84861 0.03353 C -0.85521 0.03422 -0.86215 0.03261 -0.8684 0.03561 C -0.87465 0.03862 -0.88281 0.05619 -0.88663 0.0636 C -0.88889 0.06822 -0.89028 0.0673 -0.89375 0.06938 C -0.90347 0.07539 -0.90747 0.0777 -0.91771 0.08048 C -0.92899 0.07978 -0.94115 0.08256 -0.95156 0.07678 C -0.95868 0.07285 -0.96702 0.07007 -0.97396 0.06545 C -0.97986 0.06151 -0.98577 0.05643 -0.99236 0.05434 C -1.00729 0.04949 -1.02379 0.04972 -1.03889 0.04856 C -1.0408 0.04787 -1.04254 0.04741 -1.04445 0.04671 C -1.04722 0.04556 -1.05295 0.04301 -1.05295 0.04301 C -1.06667 0.03076 -1.08038 0.02197 -1.09653 0.01665 C -1.11771 0.0178 -1.12622 0.01688 -1.14306 0.02428 C -1.14913 0.03237 -1.15365 0.04209 -1.1599 0.05041 C -1.16285 0.05874 -1.16059 0.05804 -1.16424 0.05804 " pathEditMode="relative" ptsTypes="ffffffff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Виды миграций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714479" y="1428736"/>
            <a:ext cx="1928826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929190" y="1428736"/>
            <a:ext cx="1874835" cy="9207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0034" y="2214554"/>
            <a:ext cx="2767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внутренняя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43636" y="2285992"/>
            <a:ext cx="2157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внешняя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55875" y="3141663"/>
            <a:ext cx="3600450" cy="863600"/>
          </a:xfrm>
          <a:prstGeom prst="rect">
            <a:avLst/>
          </a:prstGeom>
          <a:solidFill>
            <a:srgbClr val="00CC66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76375" y="44577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87450" y="4797425"/>
            <a:ext cx="261667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экономические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643570" y="4786322"/>
            <a:ext cx="25250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Политические,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национальные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627313" y="4005263"/>
            <a:ext cx="360362" cy="792162"/>
          </a:xfrm>
          <a:prstGeom prst="downArrow">
            <a:avLst>
              <a:gd name="adj1" fmla="val 50000"/>
              <a:gd name="adj2" fmla="val 5495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724525" y="4005263"/>
            <a:ext cx="360363" cy="792162"/>
          </a:xfrm>
          <a:prstGeom prst="downArrow">
            <a:avLst>
              <a:gd name="adj1" fmla="val 50000"/>
              <a:gd name="adj2" fmla="val 5495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5" grpId="0" animBg="1"/>
      <p:bldP spid="5126" grpId="0"/>
      <p:bldP spid="5127" grpId="0"/>
      <p:bldP spid="5128" grpId="0" animBg="1"/>
      <p:bldP spid="5129" grpId="0"/>
      <p:bldP spid="5130" grpId="0" animBg="1"/>
      <p:bldP spid="5131" grpId="0" animBg="1"/>
      <p:bldP spid="5132" grpId="0" animBg="1"/>
      <p:bldP spid="5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39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290"/>
            <a:ext cx="8597097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1.Какие две страны одновременно входят в число семи самых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крупных по территории и десяти самых крупных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численности населения: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)Канада;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) Мексика;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в) Индия;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г) Австралия;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) США;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е) Пакистан.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3714752"/>
            <a:ext cx="857256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 В какой стране население говорит на языках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индо-европейской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семьи, исповедует ислам: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а) Армения,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Б) Туркмения,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В) Ирак,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Г) Иран,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Д) Индия,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Е) Алжир.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70956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 В КАКОЙ ИЗ СТРОК ВСЁ НАРОДЫ ИСПОВЕДУЮТ  КАТОЛИЦИЗМ: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а)     французы, поляки, латыши, финны.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б)	итальянцы, греки, англичане, норвежцы;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в)	испанцы, португальцы, аргентинцы, чилийцы;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г)	австрийцы, немцы, поляки, болгары;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)	румыны, украинцы, болгары, албанцы.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643182"/>
            <a:ext cx="871584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 В КАКОЙ ИЗ СТРОК НАРОДЫ ИСПОВЕДУЮТ ПРОТЕСТАНТИЗМ: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а )       англичане, немцы, датчане, литовцы;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б)	португальцы, финны, норвежцы;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в)	грузины, армяне, арабы, молдаване;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г)	(французы, норвежцы, эстонцы, финны, исландцы;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)	латыши, эстонцы, финны, исландцы.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42852"/>
            <a:ext cx="9350252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ВЫБЕРИТЕ СТРОКУ, В КОТОРОЙ ВСЕ НАРОДЫ ИСПОВЕДУЮТ ИСЛАМ: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сирийцы, алжирцы, малайцы;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б)	персы, курды, чуваши;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в)	хиндустанцы,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вьеты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, кхмеры, китайцы;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г)	японцы, ингуши, аварцы, якуты.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2214554"/>
            <a:ext cx="8929718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ВЫБЕРИТЕ СТРОКУ, В КОТОРОЙ ВСЕ НАРОДЫ ИСПОВЕДУЮТ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ПРАВОСЛАВИЕ: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Georgia" pitchFamily="18" charset="0"/>
              </a:rPr>
              <a:t>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Courier New" pitchFamily="49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Georgia" pitchFamily="18" charset="0"/>
              </a:rPr>
              <a:t>болгары, чехи, русские, украинцы;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Georgia" pitchFamily="18" charset="0"/>
              </a:rPr>
              <a:t>б)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Courier New" pitchFamily="49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Georgia" pitchFamily="18" charset="0"/>
              </a:rPr>
              <a:t>греки, белорусы, украинцы, болгары;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в)	словаки, сербы, черногорцы, албанцы;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г)	русские, словенцы, хорваты, боснийцы.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282" y="4786322"/>
            <a:ext cx="892971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ВЫБЕРИТЕ СТРАНУ,ДОЛЯ ДЕТЕЙ В КОТОРОЙ СОСТАВЛЯЕТ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МЕНЕЕ 25% НАСЕЛЕНИЯ, А ДОЛЯ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ПОЖИЛЫХ - ОКОЛО 17%: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а) Бразилия, б) Китай; в) Болгария; г) Турция;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) Кувейт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14290"/>
            <a:ext cx="8303492" cy="15081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ВЫБЕРИТЕ СТРАНУ, В КОТОРОЙ ДОЛЯ ДЕТЕЙ СОСТАВЛЯЕТ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ОКОЛО 40%, А ДОЛЯ ПОЖИЛЫХ - ОКОЛО 6%: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а) Япония;  б) Канада;  в) Мексика;  г) Португалия 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 Австралия;  е) ФРГ.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20" y="2428868"/>
            <a:ext cx="8286808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ВЫБЕРИТЕ ГРУППУ, В КОТОРУЮ ВХОДЯТ СТОЛИЦЫ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КАТОЛИЧЕСКИХ СТРАН: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а)Лиссабон, Буэнос-Айрес;  б) Мехико,  Сеул,  Каракас;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 в) Мадрид, 0сло, Монтевидео.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20" y="4786322"/>
            <a:ext cx="824129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НАЙДИТЕ ОШИБКУ В ПЕРЕЧНЕ МНОГОНАЦИОНАЛЬНЫ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       Индия, Индонезия, Афганистан, Япония, Нигерия, </a:t>
            </a: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Georgia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Georgia" pitchFamily="18" charset="0"/>
              </a:rPr>
              <a:t>оссия.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Размещение и плотность населения: большие контрасты.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Внешние </a:t>
            </a:r>
            <a:r>
              <a:rPr lang="ru-RU" dirty="0"/>
              <a:t>миграции населения: изменения в характере и географии.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Трудовые </a:t>
            </a:r>
            <a:r>
              <a:rPr lang="ru-RU" dirty="0"/>
              <a:t>миграции. «Утечка умов».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Внутренние </a:t>
            </a:r>
            <a:r>
              <a:rPr lang="ru-RU" dirty="0"/>
              <a:t>миграции населения.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7143768" y="6143644"/>
            <a:ext cx="1143008" cy="7143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68407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1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Причины изменения численности населения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979613" y="1557338"/>
            <a:ext cx="1728787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932363" y="1557338"/>
            <a:ext cx="18002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188" y="2492375"/>
            <a:ext cx="2447925" cy="1657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Естественный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прирост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435600" y="2492375"/>
            <a:ext cx="2447925" cy="1657350"/>
          </a:xfrm>
          <a:prstGeom prst="rect">
            <a:avLst/>
          </a:prstGeom>
          <a:solidFill>
            <a:srgbClr val="00CC66"/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Механический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прирост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971550" y="4437063"/>
            <a:ext cx="1657350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ЕП=Р-С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364163" y="4437063"/>
            <a:ext cx="2581275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въезд - выезд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4500563" y="4941888"/>
            <a:ext cx="13668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71863" y="5751513"/>
            <a:ext cx="1891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иммиграция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7092950" y="4941888"/>
            <a:ext cx="1008063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380288" y="5732463"/>
            <a:ext cx="1635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эмиграция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0" grpId="0" animBg="1"/>
      <p:bldP spid="4101" grpId="0" animBg="1"/>
      <p:bldP spid="4102" grpId="0" animBg="1"/>
      <p:bldP spid="4103" grpId="0" animBg="1"/>
      <p:bldP spid="4106" grpId="0" animBg="1"/>
      <p:bldP spid="4107" grpId="0" animBg="1"/>
      <p:bldP spid="4108" grpId="0" animBg="1"/>
      <p:bldP spid="4109" grpId="0"/>
      <p:bldP spid="4110" grpId="0" animBg="1"/>
      <p:bldP spid="41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335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План урока</vt:lpstr>
      <vt:lpstr>Слайд 7</vt:lpstr>
      <vt:lpstr>Слайд 8</vt:lpstr>
      <vt:lpstr>Причины изменения численности населения</vt:lpstr>
      <vt:lpstr>Виды миграций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Нина Валентиновна</cp:lastModifiedBy>
  <cp:revision>5</cp:revision>
  <dcterms:created xsi:type="dcterms:W3CDTF">2009-02-19T23:31:58Z</dcterms:created>
  <dcterms:modified xsi:type="dcterms:W3CDTF">2009-12-14T11:51:28Z</dcterms:modified>
</cp:coreProperties>
</file>