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7" r:id="rId8"/>
    <p:sldMasterId id="2147483759" r:id="rId9"/>
    <p:sldMasterId id="2147483771" r:id="rId10"/>
    <p:sldMasterId id="2147483783" r:id="rId11"/>
    <p:sldMasterId id="2147483795" r:id="rId12"/>
    <p:sldMasterId id="2147483807" r:id="rId13"/>
    <p:sldMasterId id="2147483822" r:id="rId14"/>
    <p:sldMasterId id="2147483834" r:id="rId15"/>
    <p:sldMasterId id="2147483846" r:id="rId16"/>
    <p:sldMasterId id="2147483858" r:id="rId17"/>
    <p:sldMasterId id="2147483870" r:id="rId18"/>
    <p:sldMasterId id="2147483882" r:id="rId19"/>
    <p:sldMasterId id="2147483897" r:id="rId20"/>
    <p:sldMasterId id="2147483909" r:id="rId21"/>
    <p:sldMasterId id="2147483921" r:id="rId22"/>
    <p:sldMasterId id="2147483933" r:id="rId23"/>
    <p:sldMasterId id="2147483945" r:id="rId24"/>
    <p:sldMasterId id="2147483957" r:id="rId25"/>
    <p:sldMasterId id="2147483972" r:id="rId26"/>
  </p:sldMasterIdLst>
  <p:sldIdLst>
    <p:sldId id="256" r:id="rId27"/>
    <p:sldId id="260" r:id="rId28"/>
    <p:sldId id="257" r:id="rId29"/>
    <p:sldId id="258" r:id="rId30"/>
    <p:sldId id="259" r:id="rId31"/>
    <p:sldId id="261" r:id="rId32"/>
    <p:sldId id="262" r:id="rId33"/>
    <p:sldId id="263" r:id="rId34"/>
    <p:sldId id="264" r:id="rId35"/>
    <p:sldId id="267" r:id="rId36"/>
    <p:sldId id="268" r:id="rId37"/>
    <p:sldId id="269" r:id="rId38"/>
    <p:sldId id="270" r:id="rId39"/>
    <p:sldId id="26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47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47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47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47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47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47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47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47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47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5F8A6-5766-49C8-972F-558F948CA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AFF2-57E2-4BA9-8DD4-4B56C6009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AB1D-B2F0-4A8F-8583-C27CB2802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7126-AF58-4D98-A510-EFA9818ED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8BDB-B633-4261-915B-32BDD8A52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B49-6E57-4CE5-B320-692946B27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8AEE-E8CC-4854-8249-C4155F65B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2877-0463-445C-97DC-566A1FFBB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0888-C6F2-4870-951E-EF239B104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3ADB-BFCF-4D6A-A563-5A360A28A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4D72-E071-4E02-8163-A73379D2F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EC29-D9F5-452F-939B-B38F08DE6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8358B3-2617-47CB-9E1A-A594392BB4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666-7E22-4CC5-A80C-0C730CFDC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788F-7EE0-4B6D-9239-0F4169643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6660-D910-43F9-A818-27582C63F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CC59-211F-460B-BBDF-FDC4475AE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D1A6-2A07-4B85-A2AF-A36810D2B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76DB-B73E-4F6C-BA99-676E1C3B7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72E7-B046-463F-8300-E9A1EE162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AB78-03EF-4716-9B7F-7F3B7A4E2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34F9-950E-42E6-8D93-937AF97DF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910-0142-486D-B62B-1DC2AA332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10F0-679C-4AD3-887A-27682FC5A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7902-3FE4-415E-A846-EB6B22CCD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0D91-E3AF-43C4-B572-4C8B961F4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8AEE-E8CC-4854-8249-C4155F65B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D1A6-2A07-4B85-A2AF-A36810D2B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7902-3FE4-415E-A846-EB6B22CCD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0D91-E3AF-43C4-B572-4C8B961F4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7D6F-1AE3-415B-98F3-D84E43114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F1D3-82CE-44CA-9DF0-B81CE7426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69E6-18F5-4E7F-ADDA-D0FEC11A7D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8724-668D-41F6-863F-4EBD7BD7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EF7A-A8C2-46B7-8BFA-6DC563AE9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6675-179A-4311-88D0-5509FA75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7D6F-1AE3-415B-98F3-D84E43114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7A7-D80D-414E-87A5-8F7875E8E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F1D3-82CE-44CA-9DF0-B81CE7426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47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47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47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47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69E6-18F5-4E7F-ADDA-D0FEC11A7D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5F8A6-5766-49C8-972F-558F948CA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AFF2-57E2-4BA9-8DD4-4B56C6009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AB1D-B2F0-4A8F-8583-C27CB2802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7126-AF58-4D98-A510-EFA9818ED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8BDB-B633-4261-915B-32BDD8A52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B49-6E57-4CE5-B320-692946B27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2877-0463-445C-97DC-566A1FFBB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8724-668D-41F6-863F-4EBD7BD7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0888-C6F2-4870-951E-EF239B104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3ADB-BFCF-4D6A-A563-5A360A28A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4D72-E071-4E02-8163-A73379D2F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EC29-D9F5-452F-939B-B38F08DE6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8358B3-2617-47CB-9E1A-A594392BB4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666-7E22-4CC5-A80C-0C730CFDC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788F-7EE0-4B6D-9239-0F4169643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6660-D910-43F9-A818-27582C63F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CC59-211F-460B-BBDF-FDC4475AE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76DB-B73E-4F6C-BA99-676E1C3B7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EF7A-A8C2-46B7-8BFA-6DC563AE9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72E7-B046-463F-8300-E9A1EE162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AB78-03EF-4716-9B7F-7F3B7A4E2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34F9-950E-42E6-8D93-937AF97DF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910-0142-486D-B62B-1DC2AA332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10F0-679C-4AD3-887A-27682FC5A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6675-179A-4311-88D0-5509FA75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8AEE-E8CC-4854-8249-C4155F65B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7A7-D80D-414E-87A5-8F7875E8E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D1A6-2A07-4B85-A2AF-A36810D2B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7902-3FE4-415E-A846-EB6B22CCD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0D91-E3AF-43C4-B572-4C8B961F4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7D6F-1AE3-415B-98F3-D84E43114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F1D3-82CE-44CA-9DF0-B81CE7426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69E6-18F5-4E7F-ADDA-D0FEC11A7D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8724-668D-41F6-863F-4EBD7BD7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EF7A-A8C2-46B7-8BFA-6DC563AE9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6675-179A-4311-88D0-5509FA75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7A7-D80D-414E-87A5-8F7875E8E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47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47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47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47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5F8A6-5766-49C8-972F-558F948CA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AFF2-57E2-4BA9-8DD4-4B56C6009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AB1D-B2F0-4A8F-8583-C27CB2802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7126-AF58-4D98-A510-EFA9818ED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8BDB-B633-4261-915B-32BDD8A52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B49-6E57-4CE5-B320-692946B27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2877-0463-445C-97DC-566A1FFBB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0888-C6F2-4870-951E-EF239B104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3ADB-BFCF-4D6A-A563-5A360A28A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4D72-E071-4E02-8163-A73379D2F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EC29-D9F5-452F-939B-B38F08DE6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8358B3-2617-47CB-9E1A-A594392BB4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666-7E22-4CC5-A80C-0C730CFDC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788F-7EE0-4B6D-9239-0F4169643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6660-D910-43F9-A818-27582C63F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CC59-211F-460B-BBDF-FDC4475AE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76DB-B73E-4F6C-BA99-676E1C3B7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72E7-B046-463F-8300-E9A1EE162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AB78-03EF-4716-9B7F-7F3B7A4E2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34F9-950E-42E6-8D93-937AF97DF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910-0142-486D-B62B-1DC2AA332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10F0-679C-4AD3-887A-27682FC5A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8A6-5766-49C8-972F-558F948CA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AFF2-57E2-4BA9-8DD4-4B56C6009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AB1D-B2F0-4A8F-8583-C27CB2802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26-AF58-4D98-A510-EFA9818ED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8BDB-B633-4261-915B-32BDD8A52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4B49-6E57-4CE5-B320-692946B2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2877-0463-445C-97DC-566A1FFBB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888-C6F2-4870-951E-EF239B104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ADB-BFCF-4D6A-A563-5A360A28A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4D72-E071-4E02-8163-A73379D2F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EC29-D9F5-452F-939B-B38F08DE6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47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47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47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47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5F8A6-5766-49C8-972F-558F948CA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AFF2-57E2-4BA9-8DD4-4B56C6009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AB1D-B2F0-4A8F-8583-C27CB2802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7126-AF58-4D98-A510-EFA9818ED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8BDB-B633-4261-915B-32BDD8A52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B49-6E57-4CE5-B320-692946B27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2877-0463-445C-97DC-566A1FFBB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0888-C6F2-4870-951E-EF239B104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3ADB-BFCF-4D6A-A563-5A360A28A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4D72-E071-4E02-8163-A73379D2F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EC29-D9F5-452F-939B-B38F08DE6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8358B3-2617-47CB-9E1A-A594392BB4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666-7E22-4CC5-A80C-0C730CFDC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788F-7EE0-4B6D-9239-0F4169643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6660-D910-43F9-A818-27582C63F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CC59-211F-460B-BBDF-FDC4475AE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76DB-B73E-4F6C-BA99-676E1C3B7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72E7-B046-463F-8300-E9A1EE162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AB78-03EF-4716-9B7F-7F3B7A4E2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34F9-950E-42E6-8D93-937AF97DF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910-0142-486D-B62B-1DC2AA332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10F0-679C-4AD3-887A-27682FC5A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AE08-B7DC-4AAA-A38A-9473D9F4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AD6-5216-425B-86F1-54AAB810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101D-0A8C-4C01-82AD-6AEAA9F3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8AEE-E8CC-4854-8249-C4155F65B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D1A6-2A07-4B85-A2AF-A36810D2B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7902-3FE4-415E-A846-EB6B22CCD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0D91-E3AF-43C4-B572-4C8B961F4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7D6F-1AE3-415B-98F3-D84E43114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F1D3-82CE-44CA-9DF0-B81CE7426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69E6-18F5-4E7F-ADDA-D0FEC11A7D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8724-668D-41F6-863F-4EBD7BD7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EF7A-A8C2-46B7-8BFA-6DC563AE9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26675-179A-4311-88D0-5509FA75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7A7-D80D-414E-87A5-8F7875E8E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BF90D-5217-4A28-AD95-04F770850B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D5CF-96BD-4D79-88B6-A23A0DC41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C875-2CFA-4B30-99B4-AA3A66B0F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2EBE5-59E5-4C1D-860A-56E0D012E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16E9-3979-4304-8D88-F7449DD52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7F61-4B50-4065-AC4F-4E7BAD983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3B6C-75D6-4331-8FA9-889D165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2E54-CC89-4BBB-97E5-49F79F680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A6C74-2CA6-4757-80B3-087804E40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AF686C-34A1-434F-A456-B3099B5600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 spd="med">
    <p:fad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6ACC70-575C-483C-9227-0EB07782A5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06D986C-3B90-46C2-B47E-500A466A534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A6C74-2CA6-4757-80B3-087804E40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AF686C-34A1-434F-A456-B3099B5600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ransition spd="med">
    <p:fad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6ACC70-575C-483C-9227-0EB07782A5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6ACC70-575C-483C-9227-0EB07782A5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06D986C-3B90-46C2-B47E-500A466A534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A6C74-2CA6-4757-80B3-087804E40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AF686C-34A1-434F-A456-B3099B5600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</p:sldLayoutIdLst>
  <p:transition spd="med">
    <p:fad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3EE2-2DFA-4D01-9A8F-C5B580064DB7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D9DF-23FC-4D27-AE2C-9B2931805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06D986C-3B90-46C2-B47E-500A466A534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A6C74-2CA6-4757-80B3-087804E40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AF686C-34A1-434F-A456-B3099B5600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D7BD29-C666-4C0A-9A2E-003D75C7BB6E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83EEF6BA-9A6B-45B4-A05A-5ABDFA254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 spd="med">
    <p:fad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6ACC70-575C-483C-9227-0EB07782A5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06D986C-3B90-46C2-B47E-500A466A534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8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Центральная Россия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962656"/>
            <a:ext cx="6400800" cy="895344"/>
          </a:xfrm>
        </p:spPr>
        <p:txBody>
          <a:bodyPr>
            <a:normAutofit/>
          </a:bodyPr>
          <a:lstStyle/>
          <a:p>
            <a:pPr algn="r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9 классе.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Карезина Нина Валентиновна, 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 МОУ СОШ № 5 города Светлого Калининградской области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6433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Факторы формирования района. Природа Центральной России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 Центральной  России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42287" cy="4114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Регион, где исторически сложилось Русское государство.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Высокая концентрация экономики и населения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Отличается высоким уровнем хозяйственного освоения территории.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Является сосредоточением науки и наукоёмких промышленных производств.                                                     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Экономико-географические положение района – ЭГП.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2"/>
            <a:ext cx="8247092" cy="487205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Положение района на территории страны (центральное, окраинное, приграничное).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Экономическое окружение (соседние районы, соседние государства).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Положение относительно крупных(главных) топливных, энергетических и сырьевых баз.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Положение по отношению к транспортным магистралям (железнодорожные, водные и др.)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Изменение ЭГП района.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Выводы о влиянии ЭГП на развитие его хозяйства. Проблемы района, связанные с его  географическим положением.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условия Западного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макрорегиона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Европейской России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1476375" y="2133600"/>
            <a:ext cx="6264275" cy="2735263"/>
          </a:xfrm>
          <a:prstGeom prst="horizontalScroll">
            <a:avLst>
              <a:gd name="adj" fmla="val 12500"/>
            </a:avLst>
          </a:prstGeom>
          <a:ln w="28575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 условия очень </a:t>
            </a:r>
          </a:p>
          <a:p>
            <a:pPr marL="342900" indent="-342900"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благоприятны для  жизни </a:t>
            </a:r>
          </a:p>
          <a:p>
            <a:pPr marL="342900" indent="-342900"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развития основных отраслей </a:t>
            </a:r>
          </a:p>
          <a:p>
            <a:pPr marL="342900" indent="-342900"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хозяйства</a:t>
            </a:r>
          </a:p>
          <a:p>
            <a:pPr marL="342900" indent="-342900" algn="ctr"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816" name="Picture 8" descr="ta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43926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10" descr="ku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60575"/>
            <a:ext cx="41957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11" descr="co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0" name="Picture 12" descr="pol1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3851275" y="191611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1" name="Picture 13" descr="pot3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2" name="Picture 14" descr="fer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191611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3" name="Picture 15" descr="arb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4" name="Picture 16" descr="arb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5" name="Picture 17" descr="nat3"/>
          <p:cNvPicPr>
            <a:picLocks noChangeAspect="1" noChangeArrowheads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0" y="191611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6" name="Picture 18" descr="sar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400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7" name="Picture 19" descr="nat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8" name="Picture 20" descr="vol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400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9" name="Picture 21" descr="arb1"/>
          <p:cNvPicPr>
            <a:picLocks noChangeAspect="1" noChangeArrowheads="1"/>
          </p:cNvPicPr>
          <p:nvPr/>
        </p:nvPicPr>
        <p:blipFill>
          <a:blip r:embed="rId14">
            <a:lum bright="10000"/>
          </a:blip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1" name="Picture 23" descr="nef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2" name="Picture 24" descr="nef7"/>
          <p:cNvPicPr>
            <a:picLocks noChangeAspect="1" noChangeArrowheads="1"/>
          </p:cNvPicPr>
          <p:nvPr/>
        </p:nvPicPr>
        <p:blipFill>
          <a:blip r:embed="rId16">
            <a:lum bright="10000"/>
          </a:blip>
          <a:srcRect/>
          <a:stretch>
            <a:fillRect/>
          </a:stretch>
        </p:blipFill>
        <p:spPr bwMode="auto">
          <a:xfrm>
            <a:off x="406400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3" name="Picture 25" descr="ntp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4" name="Picture 26" descr="net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64000" y="18446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2" grpId="0" animBg="1"/>
      <p:bldP spid="1198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Минеральные ресурсы Центральной России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543800" cy="4114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Топливные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Строительные материалы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Железная руда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фосфориты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003800" y="1700213"/>
            <a:ext cx="3959225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Бурый уголь (Подмосковье),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торф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5364163" y="2708275"/>
            <a:ext cx="3529012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Известняк, глина, пески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4140200" y="3716338"/>
            <a:ext cx="1728788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КМА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286248" y="3786190"/>
            <a:ext cx="428628" cy="42862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4932363" y="4292600"/>
            <a:ext cx="0" cy="5762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3348038" y="4868863"/>
            <a:ext cx="32416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создать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собственную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металлургическую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3132138" y="2133600"/>
            <a:ext cx="18002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j042281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786578" y="3429000"/>
            <a:ext cx="2033574" cy="304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428625" y="571500"/>
            <a:ext cx="8424863" cy="647541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>
                  <a:gamma/>
                  <a:shade val="18431"/>
                  <a:invGamma/>
                </a:srgbClr>
              </a:gs>
              <a:gs pos="50000">
                <a:srgbClr val="FF0066"/>
              </a:gs>
              <a:gs pos="100000">
                <a:srgbClr val="FF0066">
                  <a:gamma/>
                  <a:shade val="18431"/>
                  <a:invGamma/>
                </a:srgbClr>
              </a:gs>
            </a:gsLst>
            <a:lin ang="18900000" scaled="1"/>
          </a:gradFill>
          <a:ln w="222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6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r>
              <a:rPr lang="ru-RU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Центральная Россия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богата 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минеральными ресурсами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8" grpId="0" animBg="1"/>
      <p:bldP spid="129030" grpId="0" animBg="1"/>
      <p:bldP spid="129032" grpId="0" animBg="1"/>
      <p:bldP spid="11" grpId="0" animBg="1"/>
      <p:bldP spid="129034" grpId="0" animBg="1"/>
      <p:bldP spid="129035" grpId="0" animBg="1"/>
      <p:bldP spid="129035" grpId="1" animBg="1"/>
      <p:bldP spid="129037" grpId="0" animBg="1"/>
      <p:bldP spid="129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29-30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81525"/>
            <a:ext cx="2916237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7" name="Picture 5" descr="eco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0"/>
            <a:ext cx="3025775" cy="227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8" name="Picture 6" descr="r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0"/>
            <a:ext cx="2916237" cy="224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79" name="Picture 7" descr="k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64063"/>
            <a:ext cx="3059113" cy="2293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80" name="Picture 8" descr="tav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589463"/>
            <a:ext cx="3024187" cy="226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481" name="Picture 9" descr="mos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987675" cy="223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Центральная Россия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изучения темы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 Центральной России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Факторы формирования района.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Природа Центральной России.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7" y="0"/>
            <a:ext cx="7990085" cy="685800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"/>
            <a:ext cx="4791079" cy="6947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5" y="0"/>
            <a:ext cx="80765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6" y="0"/>
            <a:ext cx="46377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Соседское положение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9" y="0"/>
            <a:ext cx="8063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1" y="51515"/>
            <a:ext cx="54220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Приграничное положение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6" y="0"/>
            <a:ext cx="80291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0"/>
            <a:ext cx="48647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Транзитное положение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64" y="0"/>
            <a:ext cx="80494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0"/>
            <a:ext cx="478759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Столичное  положение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2285992"/>
            <a:ext cx="1771688" cy="428628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G_3474_filte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4649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 формирования района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75711" y="2975823"/>
            <a:ext cx="216000" cy="10001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214546" y="3000372"/>
            <a:ext cx="214314" cy="219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2143116"/>
            <a:ext cx="2714644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Центральность положения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4000504"/>
            <a:ext cx="1143008" cy="1143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5214950"/>
            <a:ext cx="1143008" cy="11430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2143116"/>
            <a:ext cx="2714644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Столичность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положения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2143116"/>
            <a:ext cx="2962935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а привозное сырьё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3000372"/>
            <a:ext cx="214314" cy="219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86182" y="5214950"/>
            <a:ext cx="1143008" cy="114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2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Океан">
  <a:themeElements>
    <a:clrScheme name="Океан 10">
      <a:dk1>
        <a:srgbClr val="FFFFFF"/>
      </a:dk1>
      <a:lt1>
        <a:srgbClr val="FFFFFF"/>
      </a:lt1>
      <a:dk2>
        <a:srgbClr val="0D5EFF"/>
      </a:dk2>
      <a:lt2>
        <a:srgbClr val="FFFFFF"/>
      </a:lt2>
      <a:accent1>
        <a:srgbClr val="6666FF"/>
      </a:accent1>
      <a:accent2>
        <a:srgbClr val="9999FF"/>
      </a:accent2>
      <a:accent3>
        <a:srgbClr val="AAB6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66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FFFFFF"/>
        </a:dk1>
        <a:lt1>
          <a:srgbClr val="FFFFFF"/>
        </a:lt1>
        <a:dk2>
          <a:srgbClr val="0D5E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B6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133</TotalTime>
  <Words>233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14</vt:i4>
      </vt:variant>
    </vt:vector>
  </HeadingPairs>
  <TitlesOfParts>
    <vt:vector size="40" baseType="lpstr">
      <vt:lpstr>Тема2</vt:lpstr>
      <vt:lpstr>Оформление по умолчанию</vt:lpstr>
      <vt:lpstr>Океан</vt:lpstr>
      <vt:lpstr>1_Круги</vt:lpstr>
      <vt:lpstr>1_Оформление по умолчанию</vt:lpstr>
      <vt:lpstr>1_Океан</vt:lpstr>
      <vt:lpstr>Презентация анализа причин неудачи проекта</vt:lpstr>
      <vt:lpstr>2_Оформление по умолчанию</vt:lpstr>
      <vt:lpstr>2_Океан</vt:lpstr>
      <vt:lpstr>2_Круги</vt:lpstr>
      <vt:lpstr>3_Оформление по умолчанию</vt:lpstr>
      <vt:lpstr>3_Океан</vt:lpstr>
      <vt:lpstr>1_Презентация анализа причин неудачи проекта</vt:lpstr>
      <vt:lpstr>4_Оформление по умолчанию</vt:lpstr>
      <vt:lpstr>4_Океан</vt:lpstr>
      <vt:lpstr>3_Круги</vt:lpstr>
      <vt:lpstr>5_Оформление по умолчанию</vt:lpstr>
      <vt:lpstr>5_Океан</vt:lpstr>
      <vt:lpstr>2_Презентация анализа причин неудачи проекта</vt:lpstr>
      <vt:lpstr>6_Оформление по умолчанию</vt:lpstr>
      <vt:lpstr>6_Океан</vt:lpstr>
      <vt:lpstr>4_Круги</vt:lpstr>
      <vt:lpstr>7_Оформление по умолчанию</vt:lpstr>
      <vt:lpstr>7_Океан</vt:lpstr>
      <vt:lpstr>3_Презентация анализа причин неудачи проекта</vt:lpstr>
      <vt:lpstr>Тема Office</vt:lpstr>
      <vt:lpstr>Центральная Россия</vt:lpstr>
      <vt:lpstr> Центральная Россия</vt:lpstr>
      <vt:lpstr>План изучения темы урока:</vt:lpstr>
      <vt:lpstr>Слайд 4</vt:lpstr>
      <vt:lpstr>Слайд 5</vt:lpstr>
      <vt:lpstr>Слайд 6</vt:lpstr>
      <vt:lpstr>Слайд 7</vt:lpstr>
      <vt:lpstr>Слайд 8</vt:lpstr>
      <vt:lpstr>Факторы формирования района</vt:lpstr>
      <vt:lpstr>Особенности  Центральной  России</vt:lpstr>
      <vt:lpstr>Экономико-географические положение района – ЭГП.</vt:lpstr>
      <vt:lpstr>Природные условия Западного макрорегиона – Европейской России</vt:lpstr>
      <vt:lpstr>Минеральные ресурсы Центральной России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Россия. Факторы формирования района. Природа Центральной России</dc:title>
  <dc:creator>Нина Валентиновна</dc:creator>
  <cp:lastModifiedBy>Нина Валентиновна</cp:lastModifiedBy>
  <cp:revision>5</cp:revision>
  <dcterms:created xsi:type="dcterms:W3CDTF">2009-12-13T17:24:39Z</dcterms:created>
  <dcterms:modified xsi:type="dcterms:W3CDTF">2009-12-14T11:16:09Z</dcterms:modified>
</cp:coreProperties>
</file>