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716904-3310-4A12-982B-30A3C9EC8E77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F795D3-6ED1-47C9-963D-E2E591D2C165}">
      <dgm:prSet phldrT="[Текст]" custT="1"/>
      <dgm:spPr/>
      <dgm:t>
        <a:bodyPr/>
        <a:lstStyle/>
        <a:p>
          <a:r>
            <a:rPr lang="en-US" sz="3200" b="1" dirty="0" smtClean="0"/>
            <a:t>Who</a:t>
          </a:r>
          <a:endParaRPr lang="ru-RU" sz="3200" b="1" dirty="0"/>
        </a:p>
      </dgm:t>
    </dgm:pt>
    <dgm:pt modelId="{1B5F8675-A2F3-40A9-8731-1F5A15998017}" type="parTrans" cxnId="{DD58327F-2A17-4C02-8DF9-573FC0E0EB34}">
      <dgm:prSet/>
      <dgm:spPr/>
      <dgm:t>
        <a:bodyPr/>
        <a:lstStyle/>
        <a:p>
          <a:endParaRPr lang="ru-RU"/>
        </a:p>
      </dgm:t>
    </dgm:pt>
    <dgm:pt modelId="{009BBA60-021F-4A37-AED9-D13E9C612F31}" type="sibTrans" cxnId="{DD58327F-2A17-4C02-8DF9-573FC0E0EB34}">
      <dgm:prSet/>
      <dgm:spPr/>
      <dgm:t>
        <a:bodyPr/>
        <a:lstStyle/>
        <a:p>
          <a:endParaRPr lang="ru-RU"/>
        </a:p>
      </dgm:t>
    </dgm:pt>
    <dgm:pt modelId="{548B6949-F660-425B-B507-CAB02CB60D62}">
      <dgm:prSet phldrT="[Текст]" custT="1"/>
      <dgm:spPr/>
      <dgm:t>
        <a:bodyPr/>
        <a:lstStyle/>
        <a:p>
          <a:r>
            <a:rPr lang="en-US" sz="2800" b="1" dirty="0" smtClean="0"/>
            <a:t>What</a:t>
          </a:r>
          <a:endParaRPr lang="ru-RU" sz="2800" b="1" dirty="0"/>
        </a:p>
      </dgm:t>
    </dgm:pt>
    <dgm:pt modelId="{406E595B-48A6-4AB3-A34C-D1149B70E05F}" type="parTrans" cxnId="{D5D6843A-6039-4286-932D-7F53A2C490AA}">
      <dgm:prSet/>
      <dgm:spPr/>
      <dgm:t>
        <a:bodyPr/>
        <a:lstStyle/>
        <a:p>
          <a:endParaRPr lang="ru-RU"/>
        </a:p>
      </dgm:t>
    </dgm:pt>
    <dgm:pt modelId="{EDA49D2A-BE4B-457B-8519-CD50FCCD0774}" type="sibTrans" cxnId="{D5D6843A-6039-4286-932D-7F53A2C490AA}">
      <dgm:prSet/>
      <dgm:spPr/>
      <dgm:t>
        <a:bodyPr/>
        <a:lstStyle/>
        <a:p>
          <a:endParaRPr lang="ru-RU"/>
        </a:p>
      </dgm:t>
    </dgm:pt>
    <dgm:pt modelId="{B7469EA7-3F0C-4209-A9D8-A81DFAABA3A7}">
      <dgm:prSet phldrT="[Текст]" custT="1"/>
      <dgm:spPr/>
      <dgm:t>
        <a:bodyPr/>
        <a:lstStyle/>
        <a:p>
          <a:r>
            <a:rPr lang="en-US" sz="2800" b="1" dirty="0" smtClean="0"/>
            <a:t>When</a:t>
          </a:r>
          <a:endParaRPr lang="ru-RU" sz="2800" b="1" dirty="0"/>
        </a:p>
      </dgm:t>
    </dgm:pt>
    <dgm:pt modelId="{0EC5CC71-57C7-4AE6-BAB6-EE5E003D93EF}" type="parTrans" cxnId="{09CFBF12-E429-4AC6-901B-3A0DDF7782C7}">
      <dgm:prSet/>
      <dgm:spPr/>
      <dgm:t>
        <a:bodyPr/>
        <a:lstStyle/>
        <a:p>
          <a:endParaRPr lang="ru-RU"/>
        </a:p>
      </dgm:t>
    </dgm:pt>
    <dgm:pt modelId="{D6F1859C-822B-4C38-A0A7-580C7E867258}" type="sibTrans" cxnId="{09CFBF12-E429-4AC6-901B-3A0DDF7782C7}">
      <dgm:prSet/>
      <dgm:spPr/>
      <dgm:t>
        <a:bodyPr/>
        <a:lstStyle/>
        <a:p>
          <a:endParaRPr lang="ru-RU"/>
        </a:p>
      </dgm:t>
    </dgm:pt>
    <dgm:pt modelId="{0CB62DA4-1A71-4EBA-8996-CD156D2E1ADE}">
      <dgm:prSet phldrT="[Текст]" custT="1"/>
      <dgm:spPr/>
      <dgm:t>
        <a:bodyPr/>
        <a:lstStyle/>
        <a:p>
          <a:r>
            <a:rPr lang="en-US" sz="3200" b="1" dirty="0" smtClean="0"/>
            <a:t>Why</a:t>
          </a:r>
          <a:endParaRPr lang="ru-RU" sz="3200" b="1" dirty="0"/>
        </a:p>
      </dgm:t>
    </dgm:pt>
    <dgm:pt modelId="{9F9DF9F6-BB88-4248-A75C-AD4958170E17}" type="parTrans" cxnId="{2FE789ED-34C4-4A44-94B8-F5FC030EDA40}">
      <dgm:prSet/>
      <dgm:spPr/>
      <dgm:t>
        <a:bodyPr/>
        <a:lstStyle/>
        <a:p>
          <a:endParaRPr lang="ru-RU"/>
        </a:p>
      </dgm:t>
    </dgm:pt>
    <dgm:pt modelId="{49CD3C6A-9A10-4FF7-8E97-D66AB0BA46AA}" type="sibTrans" cxnId="{2FE789ED-34C4-4A44-94B8-F5FC030EDA40}">
      <dgm:prSet/>
      <dgm:spPr/>
      <dgm:t>
        <a:bodyPr/>
        <a:lstStyle/>
        <a:p>
          <a:endParaRPr lang="ru-RU"/>
        </a:p>
      </dgm:t>
    </dgm:pt>
    <dgm:pt modelId="{23DECA61-CB04-4E22-B299-0C114EA91FF2}">
      <dgm:prSet phldrT="[Текст]" custT="1"/>
      <dgm:spPr/>
      <dgm:t>
        <a:bodyPr/>
        <a:lstStyle/>
        <a:p>
          <a:r>
            <a:rPr lang="en-US" sz="3200" b="1" dirty="0" smtClean="0"/>
            <a:t>Where</a:t>
          </a:r>
          <a:endParaRPr lang="ru-RU" sz="3200" b="1" dirty="0"/>
        </a:p>
      </dgm:t>
    </dgm:pt>
    <dgm:pt modelId="{1B43ECD9-7CED-4BAC-BC23-EF82B70A3F1F}" type="parTrans" cxnId="{6C391929-2ABB-4A66-A776-DD56BC068007}">
      <dgm:prSet/>
      <dgm:spPr/>
      <dgm:t>
        <a:bodyPr/>
        <a:lstStyle/>
        <a:p>
          <a:endParaRPr lang="ru-RU"/>
        </a:p>
      </dgm:t>
    </dgm:pt>
    <dgm:pt modelId="{C4EE130F-7C8C-44AB-BA72-04EE56C885FC}" type="sibTrans" cxnId="{6C391929-2ABB-4A66-A776-DD56BC068007}">
      <dgm:prSet/>
      <dgm:spPr/>
      <dgm:t>
        <a:bodyPr/>
        <a:lstStyle/>
        <a:p>
          <a:endParaRPr lang="ru-RU"/>
        </a:p>
      </dgm:t>
    </dgm:pt>
    <dgm:pt modelId="{F0E056D1-FDFC-43C5-AB81-9C5A6AB802A4}">
      <dgm:prSet custT="1"/>
      <dgm:spPr/>
      <dgm:t>
        <a:bodyPr/>
        <a:lstStyle/>
        <a:p>
          <a:r>
            <a:rPr lang="en-US" sz="3200" b="1" dirty="0" smtClean="0"/>
            <a:t>How</a:t>
          </a:r>
          <a:r>
            <a:rPr lang="en-US" sz="2900" dirty="0" smtClean="0"/>
            <a:t> </a:t>
          </a:r>
          <a:endParaRPr lang="ru-RU" sz="2900" dirty="0"/>
        </a:p>
      </dgm:t>
    </dgm:pt>
    <dgm:pt modelId="{9F4A778E-72A9-4E22-9B39-1B9CCFD77F4F}" type="parTrans" cxnId="{95ACF457-1CE4-45F9-A259-8637ADE87982}">
      <dgm:prSet/>
      <dgm:spPr/>
      <dgm:t>
        <a:bodyPr/>
        <a:lstStyle/>
        <a:p>
          <a:endParaRPr lang="ru-RU"/>
        </a:p>
      </dgm:t>
    </dgm:pt>
    <dgm:pt modelId="{AB2905E6-FE6C-4C2E-BE4C-D5C22F18EDD5}" type="sibTrans" cxnId="{95ACF457-1CE4-45F9-A259-8637ADE87982}">
      <dgm:prSet/>
      <dgm:spPr/>
      <dgm:t>
        <a:bodyPr/>
        <a:lstStyle/>
        <a:p>
          <a:endParaRPr lang="ru-RU"/>
        </a:p>
      </dgm:t>
    </dgm:pt>
    <dgm:pt modelId="{B9D19366-32B4-4F0F-8549-75BAD521D27D}" type="pres">
      <dgm:prSet presAssocID="{94716904-3310-4A12-982B-30A3C9EC8E7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682956-5C38-4A72-8423-16DEEAE26510}" type="pres">
      <dgm:prSet presAssocID="{BDF795D3-6ED1-47C9-963D-E2E591D2C165}" presName="node" presStyleLbl="node1" presStyleIdx="0" presStyleCnt="6" custScaleX="130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AC0EF-CD18-48D5-993A-8601E5DA7BFC}" type="pres">
      <dgm:prSet presAssocID="{BDF795D3-6ED1-47C9-963D-E2E591D2C165}" presName="spNode" presStyleCnt="0"/>
      <dgm:spPr/>
    </dgm:pt>
    <dgm:pt modelId="{5420DF13-3890-42BA-B3EF-86AE2BD7770B}" type="pres">
      <dgm:prSet presAssocID="{009BBA60-021F-4A37-AED9-D13E9C612F31}" presName="sibTrans" presStyleLbl="sibTrans1D1" presStyleIdx="0" presStyleCnt="6"/>
      <dgm:spPr/>
      <dgm:t>
        <a:bodyPr/>
        <a:lstStyle/>
        <a:p>
          <a:endParaRPr lang="ru-RU"/>
        </a:p>
      </dgm:t>
    </dgm:pt>
    <dgm:pt modelId="{5B0EDA58-0049-4336-9756-C6D535BED75C}" type="pres">
      <dgm:prSet presAssocID="{548B6949-F660-425B-B507-CAB02CB60D62}" presName="node" presStyleLbl="node1" presStyleIdx="1" presStyleCnt="6" custScaleX="1345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7416C-14EA-44B4-B719-6956EA80AE83}" type="pres">
      <dgm:prSet presAssocID="{548B6949-F660-425B-B507-CAB02CB60D62}" presName="spNode" presStyleCnt="0"/>
      <dgm:spPr/>
    </dgm:pt>
    <dgm:pt modelId="{990D2698-EAF6-48A8-B9A0-3A3D2D512EBF}" type="pres">
      <dgm:prSet presAssocID="{EDA49D2A-BE4B-457B-8519-CD50FCCD0774}" presName="sibTrans" presStyleLbl="sibTrans1D1" presStyleIdx="1" presStyleCnt="6"/>
      <dgm:spPr/>
      <dgm:t>
        <a:bodyPr/>
        <a:lstStyle/>
        <a:p>
          <a:endParaRPr lang="ru-RU"/>
        </a:p>
      </dgm:t>
    </dgm:pt>
    <dgm:pt modelId="{A7CC5EEA-1FCA-47FC-A789-5A09BD35DA25}" type="pres">
      <dgm:prSet presAssocID="{F0E056D1-FDFC-43C5-AB81-9C5A6AB802A4}" presName="node" presStyleLbl="node1" presStyleIdx="2" presStyleCnt="6" custScaleX="157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87EFF-0BBB-4120-8B1E-8B4D21ECF090}" type="pres">
      <dgm:prSet presAssocID="{F0E056D1-FDFC-43C5-AB81-9C5A6AB802A4}" presName="spNode" presStyleCnt="0"/>
      <dgm:spPr/>
    </dgm:pt>
    <dgm:pt modelId="{964E21DD-B363-4CA2-8886-70585875DA2C}" type="pres">
      <dgm:prSet presAssocID="{AB2905E6-FE6C-4C2E-BE4C-D5C22F18EDD5}" presName="sibTrans" presStyleLbl="sibTrans1D1" presStyleIdx="2" presStyleCnt="6"/>
      <dgm:spPr/>
      <dgm:t>
        <a:bodyPr/>
        <a:lstStyle/>
        <a:p>
          <a:endParaRPr lang="ru-RU"/>
        </a:p>
      </dgm:t>
    </dgm:pt>
    <dgm:pt modelId="{146BAC6B-F455-4605-80F0-E2ABAF5FD421}" type="pres">
      <dgm:prSet presAssocID="{B7469EA7-3F0C-4209-A9D8-A81DFAABA3A7}" presName="node" presStyleLbl="node1" presStyleIdx="3" presStyleCnt="6" custScaleX="169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63D3F-F137-4E20-A0A0-BFFDD397BAA2}" type="pres">
      <dgm:prSet presAssocID="{B7469EA7-3F0C-4209-A9D8-A81DFAABA3A7}" presName="spNode" presStyleCnt="0"/>
      <dgm:spPr/>
    </dgm:pt>
    <dgm:pt modelId="{FC661398-7E9B-4CDA-A625-968AA84C1AD2}" type="pres">
      <dgm:prSet presAssocID="{D6F1859C-822B-4C38-A0A7-580C7E867258}" presName="sibTrans" presStyleLbl="sibTrans1D1" presStyleIdx="3" presStyleCnt="6"/>
      <dgm:spPr/>
      <dgm:t>
        <a:bodyPr/>
        <a:lstStyle/>
        <a:p>
          <a:endParaRPr lang="ru-RU"/>
        </a:p>
      </dgm:t>
    </dgm:pt>
    <dgm:pt modelId="{45DF61DB-6071-44A5-9652-F577B332BEA6}" type="pres">
      <dgm:prSet presAssocID="{0CB62DA4-1A71-4EBA-8996-CD156D2E1ADE}" presName="node" presStyleLbl="node1" presStyleIdx="4" presStyleCnt="6" custScaleX="139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D89AB-0001-4DB6-8169-1BAD486370D4}" type="pres">
      <dgm:prSet presAssocID="{0CB62DA4-1A71-4EBA-8996-CD156D2E1ADE}" presName="spNode" presStyleCnt="0"/>
      <dgm:spPr/>
    </dgm:pt>
    <dgm:pt modelId="{F6B9C3E1-CE2A-4B14-B6A2-00726694ABCB}" type="pres">
      <dgm:prSet presAssocID="{49CD3C6A-9A10-4FF7-8E97-D66AB0BA46AA}" presName="sibTrans" presStyleLbl="sibTrans1D1" presStyleIdx="4" presStyleCnt="6"/>
      <dgm:spPr/>
      <dgm:t>
        <a:bodyPr/>
        <a:lstStyle/>
        <a:p>
          <a:endParaRPr lang="ru-RU"/>
        </a:p>
      </dgm:t>
    </dgm:pt>
    <dgm:pt modelId="{FCE9D2B8-14A3-4617-B822-96DB2250BAFF}" type="pres">
      <dgm:prSet presAssocID="{23DECA61-CB04-4E22-B299-0C114EA91FF2}" presName="node" presStyleLbl="node1" presStyleIdx="5" presStyleCnt="6" custScaleX="160976" custRadScaleRad="103003" custRadScaleInc="5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32845-256B-45ED-B870-129965714CAC}" type="pres">
      <dgm:prSet presAssocID="{23DECA61-CB04-4E22-B299-0C114EA91FF2}" presName="spNode" presStyleCnt="0"/>
      <dgm:spPr/>
    </dgm:pt>
    <dgm:pt modelId="{93497B28-A666-4F71-8FC2-359D1625F4BB}" type="pres">
      <dgm:prSet presAssocID="{C4EE130F-7C8C-44AB-BA72-04EE56C885FC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4F53DAE6-380A-4E16-A590-381E96F7B3A8}" type="presOf" srcId="{49CD3C6A-9A10-4FF7-8E97-D66AB0BA46AA}" destId="{F6B9C3E1-CE2A-4B14-B6A2-00726694ABCB}" srcOrd="0" destOrd="0" presId="urn:microsoft.com/office/officeart/2005/8/layout/cycle6"/>
    <dgm:cxn modelId="{B2282D80-E761-453F-9EC3-C351A6C1101B}" type="presOf" srcId="{AB2905E6-FE6C-4C2E-BE4C-D5C22F18EDD5}" destId="{964E21DD-B363-4CA2-8886-70585875DA2C}" srcOrd="0" destOrd="0" presId="urn:microsoft.com/office/officeart/2005/8/layout/cycle6"/>
    <dgm:cxn modelId="{86AF8021-B50D-43BC-919A-CFF8C9A2E960}" type="presOf" srcId="{0CB62DA4-1A71-4EBA-8996-CD156D2E1ADE}" destId="{45DF61DB-6071-44A5-9652-F577B332BEA6}" srcOrd="0" destOrd="0" presId="urn:microsoft.com/office/officeart/2005/8/layout/cycle6"/>
    <dgm:cxn modelId="{DD58327F-2A17-4C02-8DF9-573FC0E0EB34}" srcId="{94716904-3310-4A12-982B-30A3C9EC8E77}" destId="{BDF795D3-6ED1-47C9-963D-E2E591D2C165}" srcOrd="0" destOrd="0" parTransId="{1B5F8675-A2F3-40A9-8731-1F5A15998017}" sibTransId="{009BBA60-021F-4A37-AED9-D13E9C612F31}"/>
    <dgm:cxn modelId="{E300BBCD-F762-4AB2-BA0E-ECFEA1BB086A}" type="presOf" srcId="{94716904-3310-4A12-982B-30A3C9EC8E77}" destId="{B9D19366-32B4-4F0F-8549-75BAD521D27D}" srcOrd="0" destOrd="0" presId="urn:microsoft.com/office/officeart/2005/8/layout/cycle6"/>
    <dgm:cxn modelId="{130E0B27-8C45-4069-80CE-F17B596B4FB5}" type="presOf" srcId="{EDA49D2A-BE4B-457B-8519-CD50FCCD0774}" destId="{990D2698-EAF6-48A8-B9A0-3A3D2D512EBF}" srcOrd="0" destOrd="0" presId="urn:microsoft.com/office/officeart/2005/8/layout/cycle6"/>
    <dgm:cxn modelId="{6C391929-2ABB-4A66-A776-DD56BC068007}" srcId="{94716904-3310-4A12-982B-30A3C9EC8E77}" destId="{23DECA61-CB04-4E22-B299-0C114EA91FF2}" srcOrd="5" destOrd="0" parTransId="{1B43ECD9-7CED-4BAC-BC23-EF82B70A3F1F}" sibTransId="{C4EE130F-7C8C-44AB-BA72-04EE56C885FC}"/>
    <dgm:cxn modelId="{E6A86CB6-2698-4A68-BF01-1E9C56E71784}" type="presOf" srcId="{548B6949-F660-425B-B507-CAB02CB60D62}" destId="{5B0EDA58-0049-4336-9756-C6D535BED75C}" srcOrd="0" destOrd="0" presId="urn:microsoft.com/office/officeart/2005/8/layout/cycle6"/>
    <dgm:cxn modelId="{95ACF457-1CE4-45F9-A259-8637ADE87982}" srcId="{94716904-3310-4A12-982B-30A3C9EC8E77}" destId="{F0E056D1-FDFC-43C5-AB81-9C5A6AB802A4}" srcOrd="2" destOrd="0" parTransId="{9F4A778E-72A9-4E22-9B39-1B9CCFD77F4F}" sibTransId="{AB2905E6-FE6C-4C2E-BE4C-D5C22F18EDD5}"/>
    <dgm:cxn modelId="{54BC8140-166E-4523-B6D9-47422D505B5C}" type="presOf" srcId="{C4EE130F-7C8C-44AB-BA72-04EE56C885FC}" destId="{93497B28-A666-4F71-8FC2-359D1625F4BB}" srcOrd="0" destOrd="0" presId="urn:microsoft.com/office/officeart/2005/8/layout/cycle6"/>
    <dgm:cxn modelId="{09F1EA53-D0F9-45A4-8A28-41F64879071C}" type="presOf" srcId="{23DECA61-CB04-4E22-B299-0C114EA91FF2}" destId="{FCE9D2B8-14A3-4617-B822-96DB2250BAFF}" srcOrd="0" destOrd="0" presId="urn:microsoft.com/office/officeart/2005/8/layout/cycle6"/>
    <dgm:cxn modelId="{09CFBF12-E429-4AC6-901B-3A0DDF7782C7}" srcId="{94716904-3310-4A12-982B-30A3C9EC8E77}" destId="{B7469EA7-3F0C-4209-A9D8-A81DFAABA3A7}" srcOrd="3" destOrd="0" parTransId="{0EC5CC71-57C7-4AE6-BAB6-EE5E003D93EF}" sibTransId="{D6F1859C-822B-4C38-A0A7-580C7E867258}"/>
    <dgm:cxn modelId="{6BC97BE2-B417-4994-9EE7-0F4F4B28ADDD}" type="presOf" srcId="{009BBA60-021F-4A37-AED9-D13E9C612F31}" destId="{5420DF13-3890-42BA-B3EF-86AE2BD7770B}" srcOrd="0" destOrd="0" presId="urn:microsoft.com/office/officeart/2005/8/layout/cycle6"/>
    <dgm:cxn modelId="{95C5DF68-1B53-43FB-86A5-874D65130DB6}" type="presOf" srcId="{BDF795D3-6ED1-47C9-963D-E2E591D2C165}" destId="{E0682956-5C38-4A72-8423-16DEEAE26510}" srcOrd="0" destOrd="0" presId="urn:microsoft.com/office/officeart/2005/8/layout/cycle6"/>
    <dgm:cxn modelId="{D5D6843A-6039-4286-932D-7F53A2C490AA}" srcId="{94716904-3310-4A12-982B-30A3C9EC8E77}" destId="{548B6949-F660-425B-B507-CAB02CB60D62}" srcOrd="1" destOrd="0" parTransId="{406E595B-48A6-4AB3-A34C-D1149B70E05F}" sibTransId="{EDA49D2A-BE4B-457B-8519-CD50FCCD0774}"/>
    <dgm:cxn modelId="{2AFF4329-F18D-4E99-876D-98C8B88336D0}" type="presOf" srcId="{D6F1859C-822B-4C38-A0A7-580C7E867258}" destId="{FC661398-7E9B-4CDA-A625-968AA84C1AD2}" srcOrd="0" destOrd="0" presId="urn:microsoft.com/office/officeart/2005/8/layout/cycle6"/>
    <dgm:cxn modelId="{4D1C4423-47BD-4D62-B123-BFD4B18C05C8}" type="presOf" srcId="{B7469EA7-3F0C-4209-A9D8-A81DFAABA3A7}" destId="{146BAC6B-F455-4605-80F0-E2ABAF5FD421}" srcOrd="0" destOrd="0" presId="urn:microsoft.com/office/officeart/2005/8/layout/cycle6"/>
    <dgm:cxn modelId="{95CE88CF-A8A5-4761-8D8F-FEB62F999D88}" type="presOf" srcId="{F0E056D1-FDFC-43C5-AB81-9C5A6AB802A4}" destId="{A7CC5EEA-1FCA-47FC-A789-5A09BD35DA25}" srcOrd="0" destOrd="0" presId="urn:microsoft.com/office/officeart/2005/8/layout/cycle6"/>
    <dgm:cxn modelId="{2FE789ED-34C4-4A44-94B8-F5FC030EDA40}" srcId="{94716904-3310-4A12-982B-30A3C9EC8E77}" destId="{0CB62DA4-1A71-4EBA-8996-CD156D2E1ADE}" srcOrd="4" destOrd="0" parTransId="{9F9DF9F6-BB88-4248-A75C-AD4958170E17}" sibTransId="{49CD3C6A-9A10-4FF7-8E97-D66AB0BA46AA}"/>
    <dgm:cxn modelId="{F16B5EB7-D313-4034-8964-16C9034A29BF}" type="presParOf" srcId="{B9D19366-32B4-4F0F-8549-75BAD521D27D}" destId="{E0682956-5C38-4A72-8423-16DEEAE26510}" srcOrd="0" destOrd="0" presId="urn:microsoft.com/office/officeart/2005/8/layout/cycle6"/>
    <dgm:cxn modelId="{386B7D6E-153E-4E64-A413-783472C2C475}" type="presParOf" srcId="{B9D19366-32B4-4F0F-8549-75BAD521D27D}" destId="{0F6AC0EF-CD18-48D5-993A-8601E5DA7BFC}" srcOrd="1" destOrd="0" presId="urn:microsoft.com/office/officeart/2005/8/layout/cycle6"/>
    <dgm:cxn modelId="{37EFF612-9DF7-47E2-8CD7-7D165F60B877}" type="presParOf" srcId="{B9D19366-32B4-4F0F-8549-75BAD521D27D}" destId="{5420DF13-3890-42BA-B3EF-86AE2BD7770B}" srcOrd="2" destOrd="0" presId="urn:microsoft.com/office/officeart/2005/8/layout/cycle6"/>
    <dgm:cxn modelId="{D943B2D6-C6D0-4510-B139-00DDD725FDFD}" type="presParOf" srcId="{B9D19366-32B4-4F0F-8549-75BAD521D27D}" destId="{5B0EDA58-0049-4336-9756-C6D535BED75C}" srcOrd="3" destOrd="0" presId="urn:microsoft.com/office/officeart/2005/8/layout/cycle6"/>
    <dgm:cxn modelId="{0DD3F1B4-2BA8-4621-86A0-BB71C84A3524}" type="presParOf" srcId="{B9D19366-32B4-4F0F-8549-75BAD521D27D}" destId="{8E47416C-14EA-44B4-B719-6956EA80AE83}" srcOrd="4" destOrd="0" presId="urn:microsoft.com/office/officeart/2005/8/layout/cycle6"/>
    <dgm:cxn modelId="{443BDFBB-2767-4045-85B3-961B06DA7A32}" type="presParOf" srcId="{B9D19366-32B4-4F0F-8549-75BAD521D27D}" destId="{990D2698-EAF6-48A8-B9A0-3A3D2D512EBF}" srcOrd="5" destOrd="0" presId="urn:microsoft.com/office/officeart/2005/8/layout/cycle6"/>
    <dgm:cxn modelId="{C00B56C4-DDE1-4429-96C1-85416E1321EF}" type="presParOf" srcId="{B9D19366-32B4-4F0F-8549-75BAD521D27D}" destId="{A7CC5EEA-1FCA-47FC-A789-5A09BD35DA25}" srcOrd="6" destOrd="0" presId="urn:microsoft.com/office/officeart/2005/8/layout/cycle6"/>
    <dgm:cxn modelId="{ECCD29E9-FC9F-49D5-8594-3438EF38E1A3}" type="presParOf" srcId="{B9D19366-32B4-4F0F-8549-75BAD521D27D}" destId="{F2287EFF-0BBB-4120-8B1E-8B4D21ECF090}" srcOrd="7" destOrd="0" presId="urn:microsoft.com/office/officeart/2005/8/layout/cycle6"/>
    <dgm:cxn modelId="{E8ADBFFA-D1F8-40E7-90FD-B9DF18269EE4}" type="presParOf" srcId="{B9D19366-32B4-4F0F-8549-75BAD521D27D}" destId="{964E21DD-B363-4CA2-8886-70585875DA2C}" srcOrd="8" destOrd="0" presId="urn:microsoft.com/office/officeart/2005/8/layout/cycle6"/>
    <dgm:cxn modelId="{2F90E7B6-5952-4B36-866D-6F632553A58E}" type="presParOf" srcId="{B9D19366-32B4-4F0F-8549-75BAD521D27D}" destId="{146BAC6B-F455-4605-80F0-E2ABAF5FD421}" srcOrd="9" destOrd="0" presId="urn:microsoft.com/office/officeart/2005/8/layout/cycle6"/>
    <dgm:cxn modelId="{44203856-A4B5-4F61-B157-BF3F5831E783}" type="presParOf" srcId="{B9D19366-32B4-4F0F-8549-75BAD521D27D}" destId="{AA063D3F-F137-4E20-A0A0-BFFDD397BAA2}" srcOrd="10" destOrd="0" presId="urn:microsoft.com/office/officeart/2005/8/layout/cycle6"/>
    <dgm:cxn modelId="{F17C6CCB-4E5A-427B-979F-82EF9B734482}" type="presParOf" srcId="{B9D19366-32B4-4F0F-8549-75BAD521D27D}" destId="{FC661398-7E9B-4CDA-A625-968AA84C1AD2}" srcOrd="11" destOrd="0" presId="urn:microsoft.com/office/officeart/2005/8/layout/cycle6"/>
    <dgm:cxn modelId="{EC41B43F-12EF-494E-8A49-C80412FCDC5D}" type="presParOf" srcId="{B9D19366-32B4-4F0F-8549-75BAD521D27D}" destId="{45DF61DB-6071-44A5-9652-F577B332BEA6}" srcOrd="12" destOrd="0" presId="urn:microsoft.com/office/officeart/2005/8/layout/cycle6"/>
    <dgm:cxn modelId="{02A40421-B315-46CF-A143-4AA096F521FD}" type="presParOf" srcId="{B9D19366-32B4-4F0F-8549-75BAD521D27D}" destId="{1D8D89AB-0001-4DB6-8169-1BAD486370D4}" srcOrd="13" destOrd="0" presId="urn:microsoft.com/office/officeart/2005/8/layout/cycle6"/>
    <dgm:cxn modelId="{79C6968E-CFC0-4C93-B013-949B872617FF}" type="presParOf" srcId="{B9D19366-32B4-4F0F-8549-75BAD521D27D}" destId="{F6B9C3E1-CE2A-4B14-B6A2-00726694ABCB}" srcOrd="14" destOrd="0" presId="urn:microsoft.com/office/officeart/2005/8/layout/cycle6"/>
    <dgm:cxn modelId="{77E2E660-EFC0-4181-861F-755996A5DC4D}" type="presParOf" srcId="{B9D19366-32B4-4F0F-8549-75BAD521D27D}" destId="{FCE9D2B8-14A3-4617-B822-96DB2250BAFF}" srcOrd="15" destOrd="0" presId="urn:microsoft.com/office/officeart/2005/8/layout/cycle6"/>
    <dgm:cxn modelId="{592D622D-44CD-43D2-967A-7D1E706166DE}" type="presParOf" srcId="{B9D19366-32B4-4F0F-8549-75BAD521D27D}" destId="{CF532845-256B-45ED-B870-129965714CAC}" srcOrd="16" destOrd="0" presId="urn:microsoft.com/office/officeart/2005/8/layout/cycle6"/>
    <dgm:cxn modelId="{6DDFAA88-DF2D-4BDE-A737-2B7C95E62409}" type="presParOf" srcId="{B9D19366-32B4-4F0F-8549-75BAD521D27D}" destId="{93497B28-A666-4F71-8FC2-359D1625F4BB}" srcOrd="17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3411EB-4BF6-491C-96EC-136D918FBAF4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A13BAE-4EA4-4E66-A5D4-8267879872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428868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Специальные вопросы в</a:t>
            </a:r>
            <a:r>
              <a:rPr lang="en-US" b="1" i="1" dirty="0" smtClean="0">
                <a:solidFill>
                  <a:schemeClr val="tx1"/>
                </a:solidFill>
              </a:rPr>
              <a:t> Present Simple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714480" y="785794"/>
            <a:ext cx="7072334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МОУ СОШ № 5 г. Светлого Калининградской обл.</a:t>
            </a: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1722438" y="4103688"/>
            <a:ext cx="5983287" cy="14430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Учебный ресурс по английскому языку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проведения урока в </a:t>
            </a:r>
            <a:r>
              <a:rPr lang="ru-RU" sz="1600" dirty="0" smtClean="0">
                <a:solidFill>
                  <a:schemeClr val="tx2"/>
                </a:solidFill>
              </a:rPr>
              <a:t>3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классе по теме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Simple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692275" y="5661025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Составитель – Додонова В.А.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851275" y="6165850"/>
            <a:ext cx="1571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2010 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_nXILHhJLt4I/TBO1JfMbjFI/AAAAAAAAAOk/K7Uj13sUDkA/s1600/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7429509" cy="55721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071546"/>
            <a:ext cx="2857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?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642918"/>
            <a:ext cx="34516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?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1357298"/>
            <a:ext cx="2571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?</a:t>
            </a:r>
            <a:endParaRPr lang="ru-RU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643446"/>
            <a:ext cx="258339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? </a:t>
            </a:r>
            <a:endParaRPr lang="ru-RU" sz="6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2" y="3571876"/>
            <a:ext cx="25002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?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5286388"/>
            <a:ext cx="3643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?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48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вопросы начинаются со специальных вопросительных слов: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2500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643998" cy="438912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первом месте после специальных вопросительных слов ставится вспомогательный глагол.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втором – подлежащее.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третьем – сказуемое.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Далее – дополнение и обстоятельство.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Alice goes to school every day.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goes  to  school  every  day?</a:t>
            </a:r>
          </a:p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 Alice  go  to  school?</a:t>
            </a:r>
          </a:p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 often 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 Alice  go  to  school?</a:t>
            </a:r>
          </a:p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Alice go every day?</a:t>
            </a:r>
          </a:p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Alice do every day?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Вопрос к подлежащему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Вопрос к подлежащему вводится вопросительными словами </a:t>
            </a:r>
            <a:r>
              <a:rPr lang="en-US" sz="3600" i="1" dirty="0" smtClean="0">
                <a:solidFill>
                  <a:srgbClr val="0070C0"/>
                </a:solidFill>
              </a:rPr>
              <a:t>what /who </a:t>
            </a:r>
            <a:r>
              <a:rPr lang="ru-RU" sz="3600" i="1" dirty="0" smtClean="0">
                <a:solidFill>
                  <a:srgbClr val="0070C0"/>
                </a:solidFill>
              </a:rPr>
              <a:t>и не требует вспомогательного глагола: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Alice goes to school every day.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</a:t>
            </a:r>
            <a:r>
              <a:rPr lang="en-US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goes to school every day?</a:t>
            </a:r>
            <a:endParaRPr lang="ru-RU" sz="36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6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29534" cy="1188727"/>
          </a:xfrm>
        </p:spPr>
        <p:txBody>
          <a:bodyPr>
            <a:noAutofit/>
          </a:bodyPr>
          <a:lstStyle/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the questions:</a:t>
            </a:r>
            <a:b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play football on Sundays in the yard.</a:t>
            </a:r>
            <a:r>
              <a:rPr lang="ru-RU" sz="32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857364"/>
            <a:ext cx="2257412" cy="4294997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</a:t>
            </a: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</a:t>
            </a: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571612"/>
            <a:ext cx="5214942" cy="47833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plays football in the yard?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they play football?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they do in the yard?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they play in the yard?</a:t>
            </a:r>
          </a:p>
          <a:p>
            <a:pPr>
              <a:buNone/>
            </a:pP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they play football?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118 0.01829 -0.0474 0.0088 -0.07274 0.01065 C -0.09375 0.01597 -0.08472 0.0125 -0.1 0.01921 C -0.10868 0.02292 -0.11823 0.0206 -0.12743 0.02153 C -0.14653 0.02338 -0.14358 0.02315 -0.15972 0.0257 C -0.16545 0.02824 -0.17135 0.03009 -0.17743 0.03009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066 -0.0088 -0.04323 -0.01134 -0.06441 -0.01713 C -0.07622 -0.02037 -0.06597 -0.01806 -0.07743 -0.02361 C -0.08594 -0.02778 -0.09601 -0.02847 -0.10486 -0.03009 C -0.11893 -0.03658 -0.13507 -0.04676 -0.15 -0.04722 C -0.16615 -0.04769 -0.18212 -0.04722 -0.19827 -0.04722 " pathEditMode="relative" ptsTypes="fffff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539 0.00139 -0.01077 0.00278 -0.01615 0.00416 C -0.01806 0.00463 -0.01927 0.00741 -0.02101 0.00856 C -0.03091 0.01574 -0.0415 0.02338 -0.05157 0.03009 C -0.07431 0.04491 -0.09236 0.04768 -0.10973 0.07523 C -0.1165 0.08588 -0.12344 0.09768 -0.13073 0.10741 C -0.13403 0.1118 -0.13855 0.11435 -0.14202 0.11828 C -0.14375 0.12014 -0.14514 0.12268 -0.14688 0.12453 C -0.15 0.12778 -0.15643 0.13333 -0.15643 0.13333 C -0.16511 0.13264 -0.1823 0.13102 -0.1823 0.13102 " pathEditMode="relative" ptsTypes="fffffffff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632 0.01065 -0.03872 0.0088 -0.05643 0.01065 C -0.06997 0.01505 -0.08281 0.01736 -0.0967 0.01921 C -0.11215 0.02477 -0.12761 0.02546 -0.14358 0.02778 C -0.15469 0.03171 -0.16424 0.03657 -0.1757 0.03866 C -0.17726 0.03935 -0.17882 0.04074 -0.18056 0.04074 C -0.18334 0.04074 -0.18872 0.03866 -0.18872 0.03866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372 0.02709 0 0.00047 -0.01129 0.02153 C -0.01355 0.0257 -0.01459 0.03148 -0.01771 0.03426 C -0.02292 0.03912 -0.02796 0.04584 -0.03386 0.04931 C -0.0441 0.05533 -0.05521 0.0581 -0.06615 0.06019 C -0.10816 0.05926 -0.14445 0.08473 -0.17101 0.04931 " pathEditMode="relative" ptsTypes="fffffA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Resources:</a:t>
            </a:r>
            <a:endParaRPr lang="ru-RU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М.З.Биболетова</a:t>
            </a:r>
            <a:r>
              <a:rPr lang="ru-RU" dirty="0" smtClean="0"/>
              <a:t>  Книга для учителя. Издательство «Титул» 2006.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220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Специальные вопросы в Present Simple </vt:lpstr>
      <vt:lpstr>Слайд 2</vt:lpstr>
      <vt:lpstr>Специальные вопросы начинаются со специальных вопросительных слов: </vt:lpstr>
      <vt:lpstr>Слайд 4</vt:lpstr>
      <vt:lpstr>Alice goes to school every day.</vt:lpstr>
      <vt:lpstr>Вопрос к подлежащему</vt:lpstr>
      <vt:lpstr>Put the questions: They play football on Sundays in the yard. </vt:lpstr>
      <vt:lpstr>Resources: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Специальные вопросы в Present Simple </dc:title>
  <dc:creator>Admin</dc:creator>
  <cp:lastModifiedBy>Admin</cp:lastModifiedBy>
  <cp:revision>6</cp:revision>
  <dcterms:created xsi:type="dcterms:W3CDTF">2010-12-16T17:16:15Z</dcterms:created>
  <dcterms:modified xsi:type="dcterms:W3CDTF">2010-12-16T18:11:57Z</dcterms:modified>
</cp:coreProperties>
</file>